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8" r:id="rId3"/>
    <p:sldId id="257" r:id="rId4"/>
    <p:sldId id="259" r:id="rId5"/>
    <p:sldId id="275" r:id="rId6"/>
    <p:sldId id="260" r:id="rId7"/>
    <p:sldId id="276" r:id="rId8"/>
    <p:sldId id="261" r:id="rId9"/>
    <p:sldId id="277" r:id="rId10"/>
    <p:sldId id="264" r:id="rId11"/>
    <p:sldId id="262" r:id="rId12"/>
    <p:sldId id="278" r:id="rId13"/>
    <p:sldId id="263" r:id="rId14"/>
    <p:sldId id="265" r:id="rId15"/>
    <p:sldId id="267" r:id="rId16"/>
    <p:sldId id="266" r:id="rId17"/>
    <p:sldId id="268" r:id="rId18"/>
    <p:sldId id="269" r:id="rId19"/>
    <p:sldId id="270" r:id="rId20"/>
    <p:sldId id="271" r:id="rId21"/>
    <p:sldId id="272" r:id="rId22"/>
    <p:sldId id="273" r:id="rId23"/>
    <p:sldId id="279" r:id="rId24"/>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47A697-7498-4094-BD84-376B8CB905EE}">
          <p14:sldIdLst>
            <p14:sldId id="256"/>
            <p14:sldId id="258"/>
            <p14:sldId id="257"/>
            <p14:sldId id="259"/>
            <p14:sldId id="275"/>
            <p14:sldId id="260"/>
            <p14:sldId id="276"/>
            <p14:sldId id="261"/>
            <p14:sldId id="277"/>
            <p14:sldId id="264"/>
            <p14:sldId id="262"/>
            <p14:sldId id="278"/>
            <p14:sldId id="263"/>
            <p14:sldId id="265"/>
            <p14:sldId id="267"/>
            <p14:sldId id="266"/>
            <p14:sldId id="268"/>
            <p14:sldId id="269"/>
            <p14:sldId id="270"/>
            <p14:sldId id="271"/>
            <p14:sldId id="272"/>
            <p14:sldId id="273"/>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2546CF-A5F1-4244-9721-104AA776D420}" v="506" dt="2024-10-03T18:43:56.2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19" autoAdjust="0"/>
    <p:restoredTop sz="94610"/>
  </p:normalViewPr>
  <p:slideViewPr>
    <p:cSldViewPr snapToGrid="0" snapToObjects="1">
      <p:cViewPr varScale="1">
        <p:scale>
          <a:sx n="41" d="100"/>
          <a:sy n="41" d="100"/>
        </p:scale>
        <p:origin x="6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kumar singh solanki" userId="46447fe62cebf79a" providerId="LiveId" clId="{F82546CF-A5F1-4244-9721-104AA776D420}"/>
    <pc:docChg chg="undo redo custSel addSld delSld modSld sldOrd addSection delSection modSection">
      <pc:chgData name="rajkumar singh solanki" userId="46447fe62cebf79a" providerId="LiveId" clId="{F82546CF-A5F1-4244-9721-104AA776D420}" dt="2024-10-03T18:43:56.267" v="5797"/>
      <pc:docMkLst>
        <pc:docMk/>
      </pc:docMkLst>
      <pc:sldChg chg="addSp delSp modSp mod modAnim chgLayout">
        <pc:chgData name="rajkumar singh solanki" userId="46447fe62cebf79a" providerId="LiveId" clId="{F82546CF-A5F1-4244-9721-104AA776D420}" dt="2024-10-03T18:43:56.267" v="5797"/>
        <pc:sldMkLst>
          <pc:docMk/>
          <pc:sldMk cId="0" sldId="256"/>
        </pc:sldMkLst>
        <pc:spChg chg="mod">
          <ac:chgData name="rajkumar singh solanki" userId="46447fe62cebf79a" providerId="LiveId" clId="{F82546CF-A5F1-4244-9721-104AA776D420}" dt="2024-10-02T09:32:47.676" v="224" actId="14100"/>
          <ac:spMkLst>
            <pc:docMk/>
            <pc:sldMk cId="0" sldId="256"/>
            <ac:spMk id="6" creationId="{00000000-0000-0000-0000-000000000000}"/>
          </ac:spMkLst>
        </pc:spChg>
        <pc:spChg chg="del mod">
          <ac:chgData name="rajkumar singh solanki" userId="46447fe62cebf79a" providerId="LiveId" clId="{F82546CF-A5F1-4244-9721-104AA776D420}" dt="2024-10-02T09:29:28.006" v="141" actId="478"/>
          <ac:spMkLst>
            <pc:docMk/>
            <pc:sldMk cId="0" sldId="256"/>
            <ac:spMk id="7" creationId="{00000000-0000-0000-0000-000000000000}"/>
          </ac:spMkLst>
        </pc:spChg>
        <pc:picChg chg="mod">
          <ac:chgData name="rajkumar singh solanki" userId="46447fe62cebf79a" providerId="LiveId" clId="{F82546CF-A5F1-4244-9721-104AA776D420}" dt="2024-10-02T09:26:54.982" v="57" actId="14100"/>
          <ac:picMkLst>
            <pc:docMk/>
            <pc:sldMk cId="0" sldId="256"/>
            <ac:picMk id="2" creationId="{00000000-0000-0000-0000-000000000000}"/>
          </ac:picMkLst>
        </pc:picChg>
        <pc:picChg chg="mod">
          <ac:chgData name="rajkumar singh solanki" userId="46447fe62cebf79a" providerId="LiveId" clId="{F82546CF-A5F1-4244-9721-104AA776D420}" dt="2024-10-02T09:24:11.080" v="4" actId="1076"/>
          <ac:picMkLst>
            <pc:docMk/>
            <pc:sldMk cId="0" sldId="256"/>
            <ac:picMk id="3" creationId="{00000000-0000-0000-0000-000000000000}"/>
          </ac:picMkLst>
        </pc:picChg>
        <pc:picChg chg="mod">
          <ac:chgData name="rajkumar singh solanki" userId="46447fe62cebf79a" providerId="LiveId" clId="{F82546CF-A5F1-4244-9721-104AA776D420}" dt="2024-10-02T09:34:20.350" v="238" actId="1076"/>
          <ac:picMkLst>
            <pc:docMk/>
            <pc:sldMk cId="0" sldId="256"/>
            <ac:picMk id="5" creationId="{00000000-0000-0000-0000-000000000000}"/>
          </ac:picMkLst>
        </pc:picChg>
        <pc:picChg chg="del">
          <ac:chgData name="rajkumar singh solanki" userId="46447fe62cebf79a" providerId="LiveId" clId="{F82546CF-A5F1-4244-9721-104AA776D420}" dt="2024-10-02T09:31:50.818" v="216" actId="478"/>
          <ac:picMkLst>
            <pc:docMk/>
            <pc:sldMk cId="0" sldId="256"/>
            <ac:picMk id="9" creationId="{00000000-0000-0000-0000-000000000000}"/>
          </ac:picMkLst>
        </pc:picChg>
        <pc:picChg chg="add del mod">
          <ac:chgData name="rajkumar singh solanki" userId="46447fe62cebf79a" providerId="LiveId" clId="{F82546CF-A5F1-4244-9721-104AA776D420}" dt="2024-10-02T09:34:13.030" v="237" actId="14100"/>
          <ac:picMkLst>
            <pc:docMk/>
            <pc:sldMk cId="0" sldId="256"/>
            <ac:picMk id="10" creationId="{00000000-0000-0000-0000-000000000000}"/>
          </ac:picMkLst>
        </pc:picChg>
        <pc:picChg chg="mod">
          <ac:chgData name="rajkumar singh solanki" userId="46447fe62cebf79a" providerId="LiveId" clId="{F82546CF-A5F1-4244-9721-104AA776D420}" dt="2024-10-02T09:31:38.064" v="215" actId="1076"/>
          <ac:picMkLst>
            <pc:docMk/>
            <pc:sldMk cId="0" sldId="256"/>
            <ac:picMk id="11" creationId="{00000000-0000-0000-0000-000000000000}"/>
          </ac:picMkLst>
        </pc:picChg>
        <pc:picChg chg="add mod">
          <ac:chgData name="rajkumar singh solanki" userId="46447fe62cebf79a" providerId="LiveId" clId="{F82546CF-A5F1-4244-9721-104AA776D420}" dt="2024-10-02T09:34:57.072" v="242" actId="1076"/>
          <ac:picMkLst>
            <pc:docMk/>
            <pc:sldMk cId="0" sldId="256"/>
            <ac:picMk id="13" creationId="{EA037694-BAB9-785C-31C2-BC4608522F80}"/>
          </ac:picMkLst>
        </pc:picChg>
      </pc:sldChg>
      <pc:sldChg chg="addSp delSp modSp mod ord">
        <pc:chgData name="rajkumar singh solanki" userId="46447fe62cebf79a" providerId="LiveId" clId="{F82546CF-A5F1-4244-9721-104AA776D420}" dt="2024-10-02T11:41:26.148" v="1859" actId="108"/>
        <pc:sldMkLst>
          <pc:docMk/>
          <pc:sldMk cId="0" sldId="257"/>
        </pc:sldMkLst>
        <pc:spChg chg="mod">
          <ac:chgData name="rajkumar singh solanki" userId="46447fe62cebf79a" providerId="LiveId" clId="{F82546CF-A5F1-4244-9721-104AA776D420}" dt="2024-10-02T11:41:26.148" v="1859" actId="108"/>
          <ac:spMkLst>
            <pc:docMk/>
            <pc:sldMk cId="0" sldId="257"/>
            <ac:spMk id="9" creationId="{00000000-0000-0000-0000-000000000000}"/>
          </ac:spMkLst>
        </pc:spChg>
        <pc:spChg chg="mod">
          <ac:chgData name="rajkumar singh solanki" userId="46447fe62cebf79a" providerId="LiveId" clId="{F82546CF-A5F1-4244-9721-104AA776D420}" dt="2024-10-02T11:36:02.263" v="1811"/>
          <ac:spMkLst>
            <pc:docMk/>
            <pc:sldMk cId="0" sldId="257"/>
            <ac:spMk id="10" creationId="{00000000-0000-0000-0000-000000000000}"/>
          </ac:spMkLst>
        </pc:spChg>
        <pc:spChg chg="add">
          <ac:chgData name="rajkumar singh solanki" userId="46447fe62cebf79a" providerId="LiveId" clId="{F82546CF-A5F1-4244-9721-104AA776D420}" dt="2024-10-02T11:20:26.214" v="1631"/>
          <ac:spMkLst>
            <pc:docMk/>
            <pc:sldMk cId="0" sldId="257"/>
            <ac:spMk id="13" creationId="{1C4B95B3-09AC-CD55-C34E-CDA3CE0B1458}"/>
          </ac:spMkLst>
        </pc:spChg>
        <pc:spChg chg="add mod">
          <ac:chgData name="rajkumar singh solanki" userId="46447fe62cebf79a" providerId="LiveId" clId="{F82546CF-A5F1-4244-9721-104AA776D420}" dt="2024-10-02T11:34:55.093" v="1798" actId="14100"/>
          <ac:spMkLst>
            <pc:docMk/>
            <pc:sldMk cId="0" sldId="257"/>
            <ac:spMk id="14" creationId="{25997DA6-4FDA-54AD-DF8E-84CD56DBE36F}"/>
          </ac:spMkLst>
        </pc:spChg>
        <pc:spChg chg="add mod">
          <ac:chgData name="rajkumar singh solanki" userId="46447fe62cebf79a" providerId="LiveId" clId="{F82546CF-A5F1-4244-9721-104AA776D420}" dt="2024-10-02T11:21:23.116" v="1644"/>
          <ac:spMkLst>
            <pc:docMk/>
            <pc:sldMk cId="0" sldId="257"/>
            <ac:spMk id="15" creationId="{8097C388-773D-6144-6747-F6F1EBCC76DE}"/>
          </ac:spMkLst>
        </pc:spChg>
        <pc:spChg chg="add mod">
          <ac:chgData name="rajkumar singh solanki" userId="46447fe62cebf79a" providerId="LiveId" clId="{F82546CF-A5F1-4244-9721-104AA776D420}" dt="2024-10-02T11:24:13.722" v="1711" actId="20577"/>
          <ac:spMkLst>
            <pc:docMk/>
            <pc:sldMk cId="0" sldId="257"/>
            <ac:spMk id="16" creationId="{CBBA1993-42A5-877A-132D-D196190D2891}"/>
          </ac:spMkLst>
        </pc:spChg>
        <pc:spChg chg="add mod">
          <ac:chgData name="rajkumar singh solanki" userId="46447fe62cebf79a" providerId="LiveId" clId="{F82546CF-A5F1-4244-9721-104AA776D420}" dt="2024-10-02T11:23:54.634" v="1703" actId="14100"/>
          <ac:spMkLst>
            <pc:docMk/>
            <pc:sldMk cId="0" sldId="257"/>
            <ac:spMk id="17" creationId="{1CCFF780-3C77-0F12-70F7-09FCB3A6E24E}"/>
          </ac:spMkLst>
        </pc:spChg>
        <pc:spChg chg="add del mod">
          <ac:chgData name="rajkumar singh solanki" userId="46447fe62cebf79a" providerId="LiveId" clId="{F82546CF-A5F1-4244-9721-104AA776D420}" dt="2024-10-02T11:37:05.885" v="1825"/>
          <ac:spMkLst>
            <pc:docMk/>
            <pc:sldMk cId="0" sldId="257"/>
            <ac:spMk id="18" creationId="{D8C64649-942B-265E-2640-19DF8BA529D9}"/>
          </ac:spMkLst>
        </pc:spChg>
        <pc:spChg chg="add del mod">
          <ac:chgData name="rajkumar singh solanki" userId="46447fe62cebf79a" providerId="LiveId" clId="{F82546CF-A5F1-4244-9721-104AA776D420}" dt="2024-10-02T11:37:05.888" v="1827"/>
          <ac:spMkLst>
            <pc:docMk/>
            <pc:sldMk cId="0" sldId="257"/>
            <ac:spMk id="19" creationId="{81E2EC83-520D-5DEB-B7FD-B6CBF7F8F801}"/>
          </ac:spMkLst>
        </pc:spChg>
        <pc:spChg chg="add del mod">
          <ac:chgData name="rajkumar singh solanki" userId="46447fe62cebf79a" providerId="LiveId" clId="{F82546CF-A5F1-4244-9721-104AA776D420}" dt="2024-10-02T11:37:05.891" v="1829"/>
          <ac:spMkLst>
            <pc:docMk/>
            <pc:sldMk cId="0" sldId="257"/>
            <ac:spMk id="20" creationId="{A3FD7AA2-373E-8145-2893-FEEB36DA2E06}"/>
          </ac:spMkLst>
        </pc:spChg>
        <pc:spChg chg="add del mod">
          <ac:chgData name="rajkumar singh solanki" userId="46447fe62cebf79a" providerId="LiveId" clId="{F82546CF-A5F1-4244-9721-104AA776D420}" dt="2024-10-02T11:37:05.893" v="1831"/>
          <ac:spMkLst>
            <pc:docMk/>
            <pc:sldMk cId="0" sldId="257"/>
            <ac:spMk id="21" creationId="{386796AD-D240-49F6-7B5E-AA00F4FD4C12}"/>
          </ac:spMkLst>
        </pc:spChg>
        <pc:spChg chg="add mod">
          <ac:chgData name="rajkumar singh solanki" userId="46447fe62cebf79a" providerId="LiveId" clId="{F82546CF-A5F1-4244-9721-104AA776D420}" dt="2024-10-02T11:36:59.529" v="1822" actId="1076"/>
          <ac:spMkLst>
            <pc:docMk/>
            <pc:sldMk cId="0" sldId="257"/>
            <ac:spMk id="22" creationId="{AB5A6799-FDFA-18E1-5D3B-6CCF35A907E9}"/>
          </ac:spMkLst>
        </pc:spChg>
        <pc:picChg chg="mod">
          <ac:chgData name="rajkumar singh solanki" userId="46447fe62cebf79a" providerId="LiveId" clId="{F82546CF-A5F1-4244-9721-104AA776D420}" dt="2024-10-02T10:53:20.563" v="1555" actId="14100"/>
          <ac:picMkLst>
            <pc:docMk/>
            <pc:sldMk cId="0" sldId="257"/>
            <ac:picMk id="2" creationId="{00000000-0000-0000-0000-000000000000}"/>
          </ac:picMkLst>
        </pc:picChg>
        <pc:picChg chg="del">
          <ac:chgData name="rajkumar singh solanki" userId="46447fe62cebf79a" providerId="LiveId" clId="{F82546CF-A5F1-4244-9721-104AA776D420}" dt="2024-10-02T11:37:34.888" v="1837" actId="478"/>
          <ac:picMkLst>
            <pc:docMk/>
            <pc:sldMk cId="0" sldId="257"/>
            <ac:picMk id="6" creationId="{00000000-0000-0000-0000-000000000000}"/>
          </ac:picMkLst>
        </pc:picChg>
        <pc:picChg chg="del">
          <ac:chgData name="rajkumar singh solanki" userId="46447fe62cebf79a" providerId="LiveId" clId="{F82546CF-A5F1-4244-9721-104AA776D420}" dt="2024-10-02T11:18:01.458" v="1595" actId="478"/>
          <ac:picMkLst>
            <pc:docMk/>
            <pc:sldMk cId="0" sldId="257"/>
            <ac:picMk id="7" creationId="{00000000-0000-0000-0000-000000000000}"/>
          </ac:picMkLst>
        </pc:picChg>
        <pc:picChg chg="add mod">
          <ac:chgData name="rajkumar singh solanki" userId="46447fe62cebf79a" providerId="LiveId" clId="{F82546CF-A5F1-4244-9721-104AA776D420}" dt="2024-10-02T10:53:27.116" v="1556" actId="1076"/>
          <ac:picMkLst>
            <pc:docMk/>
            <pc:sldMk cId="0" sldId="257"/>
            <ac:picMk id="12" creationId="{BFC5E982-C842-8A71-A35E-56CFBB813E66}"/>
          </ac:picMkLst>
        </pc:picChg>
        <pc:picChg chg="add del mod">
          <ac:chgData name="rajkumar singh solanki" userId="46447fe62cebf79a" providerId="LiveId" clId="{F82546CF-A5F1-4244-9721-104AA776D420}" dt="2024-10-02T11:38:14.379" v="1840" actId="478"/>
          <ac:picMkLst>
            <pc:docMk/>
            <pc:sldMk cId="0" sldId="257"/>
            <ac:picMk id="24" creationId="{41F1EFBA-6D23-DD16-C81E-C2AD00CAE458}"/>
          </ac:picMkLst>
        </pc:picChg>
      </pc:sldChg>
      <pc:sldChg chg="addSp delSp modSp mod ord modAnim">
        <pc:chgData name="rajkumar singh solanki" userId="46447fe62cebf79a" providerId="LiveId" clId="{F82546CF-A5F1-4244-9721-104AA776D420}" dt="2024-10-03T18:30:35.066" v="5601"/>
        <pc:sldMkLst>
          <pc:docMk/>
          <pc:sldMk cId="0" sldId="258"/>
        </pc:sldMkLst>
        <pc:spChg chg="mod">
          <ac:chgData name="rajkumar singh solanki" userId="46447fe62cebf79a" providerId="LiveId" clId="{F82546CF-A5F1-4244-9721-104AA776D420}" dt="2024-10-02T09:36:12.118" v="253" actId="404"/>
          <ac:spMkLst>
            <pc:docMk/>
            <pc:sldMk cId="0" sldId="258"/>
            <ac:spMk id="7" creationId="{00000000-0000-0000-0000-000000000000}"/>
          </ac:spMkLst>
        </pc:spChg>
        <pc:spChg chg="mod">
          <ac:chgData name="rajkumar singh solanki" userId="46447fe62cebf79a" providerId="LiveId" clId="{F82546CF-A5F1-4244-9721-104AA776D420}" dt="2024-10-02T10:29:06.114" v="850" actId="164"/>
          <ac:spMkLst>
            <pc:docMk/>
            <pc:sldMk cId="0" sldId="258"/>
            <ac:spMk id="9" creationId="{00000000-0000-0000-0000-000000000000}"/>
          </ac:spMkLst>
        </pc:spChg>
        <pc:spChg chg="mod">
          <ac:chgData name="rajkumar singh solanki" userId="46447fe62cebf79a" providerId="LiveId" clId="{F82546CF-A5F1-4244-9721-104AA776D420}" dt="2024-10-02T10:29:49.508" v="856" actId="403"/>
          <ac:spMkLst>
            <pc:docMk/>
            <pc:sldMk cId="0" sldId="258"/>
            <ac:spMk id="10" creationId="{00000000-0000-0000-0000-000000000000}"/>
          </ac:spMkLst>
        </pc:spChg>
        <pc:spChg chg="mod">
          <ac:chgData name="rajkumar singh solanki" userId="46447fe62cebf79a" providerId="LiveId" clId="{F82546CF-A5F1-4244-9721-104AA776D420}" dt="2024-10-02T11:39:02.009" v="1847" actId="1076"/>
          <ac:spMkLst>
            <pc:docMk/>
            <pc:sldMk cId="0" sldId="258"/>
            <ac:spMk id="12" creationId="{00000000-0000-0000-0000-000000000000}"/>
          </ac:spMkLst>
        </pc:spChg>
        <pc:spChg chg="mod">
          <ac:chgData name="rajkumar singh solanki" userId="46447fe62cebf79a" providerId="LiveId" clId="{F82546CF-A5F1-4244-9721-104AA776D420}" dt="2024-10-02T11:39:07.025" v="1848" actId="2711"/>
          <ac:spMkLst>
            <pc:docMk/>
            <pc:sldMk cId="0" sldId="258"/>
            <ac:spMk id="13" creationId="{00000000-0000-0000-0000-000000000000}"/>
          </ac:spMkLst>
        </pc:spChg>
        <pc:spChg chg="del mod">
          <ac:chgData name="rajkumar singh solanki" userId="46447fe62cebf79a" providerId="LiveId" clId="{F82546CF-A5F1-4244-9721-104AA776D420}" dt="2024-10-02T10:46:48.396" v="1381" actId="478"/>
          <ac:spMkLst>
            <pc:docMk/>
            <pc:sldMk cId="0" sldId="258"/>
            <ac:spMk id="14" creationId="{00000000-0000-0000-0000-000000000000}"/>
          </ac:spMkLst>
        </pc:spChg>
        <pc:spChg chg="mod">
          <ac:chgData name="rajkumar singh solanki" userId="46447fe62cebf79a" providerId="LiveId" clId="{F82546CF-A5F1-4244-9721-104AA776D420}" dt="2024-10-02T10:31:06.629" v="862" actId="165"/>
          <ac:spMkLst>
            <pc:docMk/>
            <pc:sldMk cId="0" sldId="258"/>
            <ac:spMk id="15" creationId="{00000000-0000-0000-0000-000000000000}"/>
          </ac:spMkLst>
        </pc:spChg>
        <pc:spChg chg="mod">
          <ac:chgData name="rajkumar singh solanki" userId="46447fe62cebf79a" providerId="LiveId" clId="{F82546CF-A5F1-4244-9721-104AA776D420}" dt="2024-10-02T10:31:51.234" v="871" actId="404"/>
          <ac:spMkLst>
            <pc:docMk/>
            <pc:sldMk cId="0" sldId="258"/>
            <ac:spMk id="16" creationId="{00000000-0000-0000-0000-000000000000}"/>
          </ac:spMkLst>
        </pc:spChg>
        <pc:spChg chg="mod topLvl">
          <ac:chgData name="rajkumar singh solanki" userId="46447fe62cebf79a" providerId="LiveId" clId="{F82546CF-A5F1-4244-9721-104AA776D420}" dt="2024-10-02T10:31:51.234" v="871" actId="404"/>
          <ac:spMkLst>
            <pc:docMk/>
            <pc:sldMk cId="0" sldId="258"/>
            <ac:spMk id="18" creationId="{00000000-0000-0000-0000-000000000000}"/>
          </ac:spMkLst>
        </pc:spChg>
        <pc:spChg chg="mod topLvl">
          <ac:chgData name="rajkumar singh solanki" userId="46447fe62cebf79a" providerId="LiveId" clId="{F82546CF-A5F1-4244-9721-104AA776D420}" dt="2024-10-02T10:31:51.234" v="871" actId="404"/>
          <ac:spMkLst>
            <pc:docMk/>
            <pc:sldMk cId="0" sldId="258"/>
            <ac:spMk id="19" creationId="{00000000-0000-0000-0000-000000000000}"/>
          </ac:spMkLst>
        </pc:spChg>
        <pc:spChg chg="mod">
          <ac:chgData name="rajkumar singh solanki" userId="46447fe62cebf79a" providerId="LiveId" clId="{F82546CF-A5F1-4244-9721-104AA776D420}" dt="2024-10-02T10:31:06.629" v="862" actId="165"/>
          <ac:spMkLst>
            <pc:docMk/>
            <pc:sldMk cId="0" sldId="258"/>
            <ac:spMk id="21" creationId="{00000000-0000-0000-0000-000000000000}"/>
          </ac:spMkLst>
        </pc:spChg>
        <pc:spChg chg="mod">
          <ac:chgData name="rajkumar singh solanki" userId="46447fe62cebf79a" providerId="LiveId" clId="{F82546CF-A5F1-4244-9721-104AA776D420}" dt="2024-10-02T10:31:19.775" v="864" actId="404"/>
          <ac:spMkLst>
            <pc:docMk/>
            <pc:sldMk cId="0" sldId="258"/>
            <ac:spMk id="22" creationId="{00000000-0000-0000-0000-000000000000}"/>
          </ac:spMkLst>
        </pc:spChg>
        <pc:spChg chg="mod">
          <ac:chgData name="rajkumar singh solanki" userId="46447fe62cebf79a" providerId="LiveId" clId="{F82546CF-A5F1-4244-9721-104AA776D420}" dt="2024-10-02T10:35:32.914" v="945" actId="14100"/>
          <ac:spMkLst>
            <pc:docMk/>
            <pc:sldMk cId="0" sldId="258"/>
            <ac:spMk id="24" creationId="{00000000-0000-0000-0000-000000000000}"/>
          </ac:spMkLst>
        </pc:spChg>
        <pc:spChg chg="mod">
          <ac:chgData name="rajkumar singh solanki" userId="46447fe62cebf79a" providerId="LiveId" clId="{F82546CF-A5F1-4244-9721-104AA776D420}" dt="2024-10-02T10:31:19.775" v="864" actId="404"/>
          <ac:spMkLst>
            <pc:docMk/>
            <pc:sldMk cId="0" sldId="258"/>
            <ac:spMk id="25" creationId="{00000000-0000-0000-0000-000000000000}"/>
          </ac:spMkLst>
        </pc:spChg>
        <pc:spChg chg="del mod">
          <ac:chgData name="rajkumar singh solanki" userId="46447fe62cebf79a" providerId="LiveId" clId="{F82546CF-A5F1-4244-9721-104AA776D420}" dt="2024-10-02T10:46:45.596" v="1380" actId="478"/>
          <ac:spMkLst>
            <pc:docMk/>
            <pc:sldMk cId="0" sldId="258"/>
            <ac:spMk id="26" creationId="{00000000-0000-0000-0000-000000000000}"/>
          </ac:spMkLst>
        </pc:spChg>
        <pc:spChg chg="mod">
          <ac:chgData name="rajkumar singh solanki" userId="46447fe62cebf79a" providerId="LiveId" clId="{F82546CF-A5F1-4244-9721-104AA776D420}" dt="2024-10-02T10:30:27.822" v="859" actId="164"/>
          <ac:spMkLst>
            <pc:docMk/>
            <pc:sldMk cId="0" sldId="258"/>
            <ac:spMk id="27" creationId="{00000000-0000-0000-0000-000000000000}"/>
          </ac:spMkLst>
        </pc:spChg>
        <pc:spChg chg="mod">
          <ac:chgData name="rajkumar singh solanki" userId="46447fe62cebf79a" providerId="LiveId" clId="{F82546CF-A5F1-4244-9721-104AA776D420}" dt="2024-10-02T10:31:54.751" v="872" actId="404"/>
          <ac:spMkLst>
            <pc:docMk/>
            <pc:sldMk cId="0" sldId="258"/>
            <ac:spMk id="28" creationId="{00000000-0000-0000-0000-000000000000}"/>
          </ac:spMkLst>
        </pc:spChg>
        <pc:spChg chg="mod">
          <ac:chgData name="rajkumar singh solanki" userId="46447fe62cebf79a" providerId="LiveId" clId="{F82546CF-A5F1-4244-9721-104AA776D420}" dt="2024-10-02T10:31:54.751" v="872" actId="404"/>
          <ac:spMkLst>
            <pc:docMk/>
            <pc:sldMk cId="0" sldId="258"/>
            <ac:spMk id="30" creationId="{00000000-0000-0000-0000-000000000000}"/>
          </ac:spMkLst>
        </pc:spChg>
        <pc:spChg chg="mod">
          <ac:chgData name="rajkumar singh solanki" userId="46447fe62cebf79a" providerId="LiveId" clId="{F82546CF-A5F1-4244-9721-104AA776D420}" dt="2024-10-02T10:31:54.751" v="872" actId="404"/>
          <ac:spMkLst>
            <pc:docMk/>
            <pc:sldMk cId="0" sldId="258"/>
            <ac:spMk id="31" creationId="{00000000-0000-0000-0000-000000000000}"/>
          </ac:spMkLst>
        </pc:spChg>
        <pc:spChg chg="mod">
          <ac:chgData name="rajkumar singh solanki" userId="46447fe62cebf79a" providerId="LiveId" clId="{F82546CF-A5F1-4244-9721-104AA776D420}" dt="2024-10-02T10:35:53.337" v="948" actId="1076"/>
          <ac:spMkLst>
            <pc:docMk/>
            <pc:sldMk cId="0" sldId="258"/>
            <ac:spMk id="32" creationId="{00000000-0000-0000-0000-000000000000}"/>
          </ac:spMkLst>
        </pc:spChg>
        <pc:spChg chg="mod">
          <ac:chgData name="rajkumar singh solanki" userId="46447fe62cebf79a" providerId="LiveId" clId="{F82546CF-A5F1-4244-9721-104AA776D420}" dt="2024-10-02T10:32:34.375" v="882" actId="1076"/>
          <ac:spMkLst>
            <pc:docMk/>
            <pc:sldMk cId="0" sldId="258"/>
            <ac:spMk id="33" creationId="{00000000-0000-0000-0000-000000000000}"/>
          </ac:spMkLst>
        </pc:spChg>
        <pc:spChg chg="mod">
          <ac:chgData name="rajkumar singh solanki" userId="46447fe62cebf79a" providerId="LiveId" clId="{F82546CF-A5F1-4244-9721-104AA776D420}" dt="2024-10-02T10:31:40.506" v="868" actId="404"/>
          <ac:spMkLst>
            <pc:docMk/>
            <pc:sldMk cId="0" sldId="258"/>
            <ac:spMk id="34" creationId="{00000000-0000-0000-0000-000000000000}"/>
          </ac:spMkLst>
        </pc:spChg>
        <pc:spChg chg="del mod">
          <ac:chgData name="rajkumar singh solanki" userId="46447fe62cebf79a" providerId="LiveId" clId="{F82546CF-A5F1-4244-9721-104AA776D420}" dt="2024-10-02T10:32:53.064" v="890" actId="478"/>
          <ac:spMkLst>
            <pc:docMk/>
            <pc:sldMk cId="0" sldId="258"/>
            <ac:spMk id="35" creationId="{00000000-0000-0000-0000-000000000000}"/>
          </ac:spMkLst>
        </pc:spChg>
        <pc:spChg chg="mod">
          <ac:chgData name="rajkumar singh solanki" userId="46447fe62cebf79a" providerId="LiveId" clId="{F82546CF-A5F1-4244-9721-104AA776D420}" dt="2024-10-02T10:31:40.506" v="868" actId="404"/>
          <ac:spMkLst>
            <pc:docMk/>
            <pc:sldMk cId="0" sldId="258"/>
            <ac:spMk id="36" creationId="{00000000-0000-0000-0000-000000000000}"/>
          </ac:spMkLst>
        </pc:spChg>
        <pc:spChg chg="mod">
          <ac:chgData name="rajkumar singh solanki" userId="46447fe62cebf79a" providerId="LiveId" clId="{F82546CF-A5F1-4244-9721-104AA776D420}" dt="2024-10-02T10:38:05.013" v="1006" actId="20577"/>
          <ac:spMkLst>
            <pc:docMk/>
            <pc:sldMk cId="0" sldId="258"/>
            <ac:spMk id="37" creationId="{00000000-0000-0000-0000-000000000000}"/>
          </ac:spMkLst>
        </pc:spChg>
        <pc:spChg chg="mod">
          <ac:chgData name="rajkumar singh solanki" userId="46447fe62cebf79a" providerId="LiveId" clId="{F82546CF-A5F1-4244-9721-104AA776D420}" dt="2024-10-02T10:35:42.571" v="946" actId="1076"/>
          <ac:spMkLst>
            <pc:docMk/>
            <pc:sldMk cId="0" sldId="258"/>
            <ac:spMk id="38" creationId="{00000000-0000-0000-0000-000000000000}"/>
          </ac:spMkLst>
        </pc:spChg>
        <pc:spChg chg="mod topLvl">
          <ac:chgData name="rajkumar singh solanki" userId="46447fe62cebf79a" providerId="LiveId" clId="{F82546CF-A5F1-4244-9721-104AA776D420}" dt="2024-10-02T10:41:49.897" v="1182" actId="164"/>
          <ac:spMkLst>
            <pc:docMk/>
            <pc:sldMk cId="0" sldId="258"/>
            <ac:spMk id="39" creationId="{00000000-0000-0000-0000-000000000000}"/>
          </ac:spMkLst>
        </pc:spChg>
        <pc:spChg chg="mod topLvl">
          <ac:chgData name="rajkumar singh solanki" userId="46447fe62cebf79a" providerId="LiveId" clId="{F82546CF-A5F1-4244-9721-104AA776D420}" dt="2024-10-03T18:29:50.343" v="5594" actId="20577"/>
          <ac:spMkLst>
            <pc:docMk/>
            <pc:sldMk cId="0" sldId="258"/>
            <ac:spMk id="40" creationId="{00000000-0000-0000-0000-000000000000}"/>
          </ac:spMkLst>
        </pc:spChg>
        <pc:spChg chg="mod topLvl">
          <ac:chgData name="rajkumar singh solanki" userId="46447fe62cebf79a" providerId="LiveId" clId="{F82546CF-A5F1-4244-9721-104AA776D420}" dt="2024-10-02T10:45:20.293" v="1278" actId="20577"/>
          <ac:spMkLst>
            <pc:docMk/>
            <pc:sldMk cId="0" sldId="258"/>
            <ac:spMk id="42" creationId="{00000000-0000-0000-0000-000000000000}"/>
          </ac:spMkLst>
        </pc:spChg>
        <pc:spChg chg="mod topLvl">
          <ac:chgData name="rajkumar singh solanki" userId="46447fe62cebf79a" providerId="LiveId" clId="{F82546CF-A5F1-4244-9721-104AA776D420}" dt="2024-10-02T11:38:57.626" v="1845" actId="2711"/>
          <ac:spMkLst>
            <pc:docMk/>
            <pc:sldMk cId="0" sldId="258"/>
            <ac:spMk id="43" creationId="{00000000-0000-0000-0000-000000000000}"/>
          </ac:spMkLst>
        </pc:spChg>
        <pc:spChg chg="mod">
          <ac:chgData name="rajkumar singh solanki" userId="46447fe62cebf79a" providerId="LiveId" clId="{F82546CF-A5F1-4244-9721-104AA776D420}" dt="2024-10-02T10:42:15.352" v="1183"/>
          <ac:spMkLst>
            <pc:docMk/>
            <pc:sldMk cId="0" sldId="258"/>
            <ac:spMk id="59" creationId="{F9832662-08BC-EE0C-71B1-0659DBDB4603}"/>
          </ac:spMkLst>
        </pc:spChg>
        <pc:spChg chg="mod">
          <ac:chgData name="rajkumar singh solanki" userId="46447fe62cebf79a" providerId="LiveId" clId="{F82546CF-A5F1-4244-9721-104AA776D420}" dt="2024-10-02T10:42:15.352" v="1183"/>
          <ac:spMkLst>
            <pc:docMk/>
            <pc:sldMk cId="0" sldId="258"/>
            <ac:spMk id="60" creationId="{59E6364F-C297-1466-4782-2DA5E459451A}"/>
          </ac:spMkLst>
        </pc:spChg>
        <pc:spChg chg="mod">
          <ac:chgData name="rajkumar singh solanki" userId="46447fe62cebf79a" providerId="LiveId" clId="{F82546CF-A5F1-4244-9721-104AA776D420}" dt="2024-10-02T10:42:15.352" v="1183"/>
          <ac:spMkLst>
            <pc:docMk/>
            <pc:sldMk cId="0" sldId="258"/>
            <ac:spMk id="61" creationId="{86905B7D-DF55-F36E-893F-8F5C3A9BD965}"/>
          </ac:spMkLst>
        </pc:spChg>
        <pc:spChg chg="mod">
          <ac:chgData name="rajkumar singh solanki" userId="46447fe62cebf79a" providerId="LiveId" clId="{F82546CF-A5F1-4244-9721-104AA776D420}" dt="2024-10-02T10:42:15.352" v="1183"/>
          <ac:spMkLst>
            <pc:docMk/>
            <pc:sldMk cId="0" sldId="258"/>
            <ac:spMk id="62" creationId="{F11AF170-F69F-2E0A-54AF-665E87C0F742}"/>
          </ac:spMkLst>
        </pc:spChg>
        <pc:spChg chg="mod">
          <ac:chgData name="rajkumar singh solanki" userId="46447fe62cebf79a" providerId="LiveId" clId="{F82546CF-A5F1-4244-9721-104AA776D420}" dt="2024-10-02T10:48:06.608" v="1386" actId="1076"/>
          <ac:spMkLst>
            <pc:docMk/>
            <pc:sldMk cId="0" sldId="258"/>
            <ac:spMk id="64" creationId="{786D55C1-E69F-86AF-08C2-B64F3223F12F}"/>
          </ac:spMkLst>
        </pc:spChg>
        <pc:spChg chg="mod">
          <ac:chgData name="rajkumar singh solanki" userId="46447fe62cebf79a" providerId="LiveId" clId="{F82546CF-A5F1-4244-9721-104AA776D420}" dt="2024-10-03T18:29:46.541" v="5592" actId="20577"/>
          <ac:spMkLst>
            <pc:docMk/>
            <pc:sldMk cId="0" sldId="258"/>
            <ac:spMk id="65" creationId="{885EC15C-188F-8391-7F75-8F1E3EFDD19D}"/>
          </ac:spMkLst>
        </pc:spChg>
        <pc:spChg chg="mod">
          <ac:chgData name="rajkumar singh solanki" userId="46447fe62cebf79a" providerId="LiveId" clId="{F82546CF-A5F1-4244-9721-104AA776D420}" dt="2024-10-02T10:48:54.825" v="1438" actId="20577"/>
          <ac:spMkLst>
            <pc:docMk/>
            <pc:sldMk cId="0" sldId="258"/>
            <ac:spMk id="66" creationId="{7FD2C81C-0EA0-ABD2-EC6E-7E6831F3C9CD}"/>
          </ac:spMkLst>
        </pc:spChg>
        <pc:spChg chg="mod">
          <ac:chgData name="rajkumar singh solanki" userId="46447fe62cebf79a" providerId="LiveId" clId="{F82546CF-A5F1-4244-9721-104AA776D420}" dt="2024-10-02T10:49:49.568" v="1513" actId="20577"/>
          <ac:spMkLst>
            <pc:docMk/>
            <pc:sldMk cId="0" sldId="258"/>
            <ac:spMk id="67" creationId="{79B53456-F004-9324-F9FE-09DE639188B9}"/>
          </ac:spMkLst>
        </pc:spChg>
        <pc:grpChg chg="add mod topLvl">
          <ac:chgData name="rajkumar singh solanki" userId="46447fe62cebf79a" providerId="LiveId" clId="{F82546CF-A5F1-4244-9721-104AA776D420}" dt="2024-10-02T10:31:16.258" v="863" actId="164"/>
          <ac:grpSpMkLst>
            <pc:docMk/>
            <pc:sldMk cId="0" sldId="258"/>
            <ac:grpSpMk id="48" creationId="{507CC000-47B4-B384-C7B9-799D36C35152}"/>
          </ac:grpSpMkLst>
        </pc:grpChg>
        <pc:grpChg chg="add mod">
          <ac:chgData name="rajkumar singh solanki" userId="46447fe62cebf79a" providerId="LiveId" clId="{F82546CF-A5F1-4244-9721-104AA776D420}" dt="2024-10-02T10:29:26.051" v="851" actId="164"/>
          <ac:grpSpMkLst>
            <pc:docMk/>
            <pc:sldMk cId="0" sldId="258"/>
            <ac:grpSpMk id="49" creationId="{478A9F3A-0F98-9601-ACF6-45A32DDEDBFB}"/>
          </ac:grpSpMkLst>
        </pc:grpChg>
        <pc:grpChg chg="add mod">
          <ac:chgData name="rajkumar singh solanki" userId="46447fe62cebf79a" providerId="LiveId" clId="{F82546CF-A5F1-4244-9721-104AA776D420}" dt="2024-10-02T10:32:10.733" v="874" actId="1076"/>
          <ac:grpSpMkLst>
            <pc:docMk/>
            <pc:sldMk cId="0" sldId="258"/>
            <ac:grpSpMk id="50" creationId="{4346B57B-D2AB-191B-5F68-C71C4B742A6B}"/>
          </ac:grpSpMkLst>
        </pc:grpChg>
        <pc:grpChg chg="add mod topLvl">
          <ac:chgData name="rajkumar singh solanki" userId="46447fe62cebf79a" providerId="LiveId" clId="{F82546CF-A5F1-4244-9721-104AA776D420}" dt="2024-10-02T10:35:28.968" v="944" actId="1076"/>
          <ac:grpSpMkLst>
            <pc:docMk/>
            <pc:sldMk cId="0" sldId="258"/>
            <ac:grpSpMk id="51" creationId="{5ADE88C9-D03C-17A3-952F-E77102E5014F}"/>
          </ac:grpSpMkLst>
        </pc:grpChg>
        <pc:grpChg chg="add del mod">
          <ac:chgData name="rajkumar singh solanki" userId="46447fe62cebf79a" providerId="LiveId" clId="{F82546CF-A5F1-4244-9721-104AA776D420}" dt="2024-10-02T10:31:06.629" v="862" actId="165"/>
          <ac:grpSpMkLst>
            <pc:docMk/>
            <pc:sldMk cId="0" sldId="258"/>
            <ac:grpSpMk id="52" creationId="{50BFCBD4-46D4-86CA-04CF-AD72D80A3230}"/>
          </ac:grpSpMkLst>
        </pc:grpChg>
        <pc:grpChg chg="add mod">
          <ac:chgData name="rajkumar singh solanki" userId="46447fe62cebf79a" providerId="LiveId" clId="{F82546CF-A5F1-4244-9721-104AA776D420}" dt="2024-10-02T10:35:49.871" v="947" actId="1076"/>
          <ac:grpSpMkLst>
            <pc:docMk/>
            <pc:sldMk cId="0" sldId="258"/>
            <ac:grpSpMk id="53" creationId="{422920AF-3EAA-B84D-5957-34F8E103A9A4}"/>
          </ac:grpSpMkLst>
        </pc:grpChg>
        <pc:grpChg chg="add mod">
          <ac:chgData name="rajkumar singh solanki" userId="46447fe62cebf79a" providerId="LiveId" clId="{F82546CF-A5F1-4244-9721-104AA776D420}" dt="2024-10-02T10:47:44.073" v="1383" actId="14100"/>
          <ac:grpSpMkLst>
            <pc:docMk/>
            <pc:sldMk cId="0" sldId="258"/>
            <ac:grpSpMk id="54" creationId="{3F40DF9E-04EE-FB8B-A7AE-B2F3BC89FB9D}"/>
          </ac:grpSpMkLst>
        </pc:grpChg>
        <pc:grpChg chg="add del mod">
          <ac:chgData name="rajkumar singh solanki" userId="46447fe62cebf79a" providerId="LiveId" clId="{F82546CF-A5F1-4244-9721-104AA776D420}" dt="2024-10-02T10:40:03.705" v="1067" actId="165"/>
          <ac:grpSpMkLst>
            <pc:docMk/>
            <pc:sldMk cId="0" sldId="258"/>
            <ac:grpSpMk id="55" creationId="{520B348D-6544-B17C-17E1-B5FEEC68E7A3}"/>
          </ac:grpSpMkLst>
        </pc:grpChg>
        <pc:grpChg chg="add mod">
          <ac:chgData name="rajkumar singh solanki" userId="46447fe62cebf79a" providerId="LiveId" clId="{F82546CF-A5F1-4244-9721-104AA776D420}" dt="2024-10-02T10:42:29.453" v="1187" actId="1076"/>
          <ac:grpSpMkLst>
            <pc:docMk/>
            <pc:sldMk cId="0" sldId="258"/>
            <ac:grpSpMk id="56" creationId="{CE134DDF-2353-198C-240E-A69F9547884D}"/>
          </ac:grpSpMkLst>
        </pc:grpChg>
        <pc:grpChg chg="add mod">
          <ac:chgData name="rajkumar singh solanki" userId="46447fe62cebf79a" providerId="LiveId" clId="{F82546CF-A5F1-4244-9721-104AA776D420}" dt="2024-10-03T18:30:00.915" v="5596" actId="1076"/>
          <ac:grpSpMkLst>
            <pc:docMk/>
            <pc:sldMk cId="0" sldId="258"/>
            <ac:grpSpMk id="57" creationId="{8545D96A-2801-81A9-1A1C-AE5E52788AFA}"/>
          </ac:grpSpMkLst>
        </pc:grpChg>
        <pc:grpChg chg="add mod">
          <ac:chgData name="rajkumar singh solanki" userId="46447fe62cebf79a" providerId="LiveId" clId="{F82546CF-A5F1-4244-9721-104AA776D420}" dt="2024-10-02T10:42:43.277" v="1188" actId="14100"/>
          <ac:grpSpMkLst>
            <pc:docMk/>
            <pc:sldMk cId="0" sldId="258"/>
            <ac:grpSpMk id="58" creationId="{CF96555A-A49B-3100-EAF6-9A0C7560B060}"/>
          </ac:grpSpMkLst>
        </pc:grpChg>
        <pc:grpChg chg="add mod">
          <ac:chgData name="rajkumar singh solanki" userId="46447fe62cebf79a" providerId="LiveId" clId="{F82546CF-A5F1-4244-9721-104AA776D420}" dt="2024-10-03T18:29:56.302" v="5595" actId="1076"/>
          <ac:grpSpMkLst>
            <pc:docMk/>
            <pc:sldMk cId="0" sldId="258"/>
            <ac:grpSpMk id="63" creationId="{50DA6250-FDF4-51C8-C0AC-E101B9BB1EF7}"/>
          </ac:grpSpMkLst>
        </pc:grpChg>
        <pc:picChg chg="mod">
          <ac:chgData name="rajkumar singh solanki" userId="46447fe62cebf79a" providerId="LiveId" clId="{F82546CF-A5F1-4244-9721-104AA776D420}" dt="2024-10-02T10:33:34.661" v="900" actId="1076"/>
          <ac:picMkLst>
            <pc:docMk/>
            <pc:sldMk cId="0" sldId="258"/>
            <ac:picMk id="2" creationId="{00000000-0000-0000-0000-000000000000}"/>
          </ac:picMkLst>
        </pc:picChg>
        <pc:picChg chg="add del">
          <ac:chgData name="rajkumar singh solanki" userId="46447fe62cebf79a" providerId="LiveId" clId="{F82546CF-A5F1-4244-9721-104AA776D420}" dt="2024-10-02T09:35:54.924" v="249" actId="478"/>
          <ac:picMkLst>
            <pc:docMk/>
            <pc:sldMk cId="0" sldId="258"/>
            <ac:picMk id="4" creationId="{00000000-0000-0000-0000-000000000000}"/>
          </ac:picMkLst>
        </pc:picChg>
        <pc:picChg chg="del mod">
          <ac:chgData name="rajkumar singh solanki" userId="46447fe62cebf79a" providerId="LiveId" clId="{F82546CF-A5F1-4244-9721-104AA776D420}" dt="2024-10-02T09:40:08.949" v="424" actId="478"/>
          <ac:picMkLst>
            <pc:docMk/>
            <pc:sldMk cId="0" sldId="258"/>
            <ac:picMk id="5" creationId="{00000000-0000-0000-0000-000000000000}"/>
          </ac:picMkLst>
        </pc:picChg>
        <pc:picChg chg="mod">
          <ac:chgData name="rajkumar singh solanki" userId="46447fe62cebf79a" providerId="LiveId" clId="{F82546CF-A5F1-4244-9721-104AA776D420}" dt="2024-10-02T10:12:57.390" v="457" actId="1076"/>
          <ac:picMkLst>
            <pc:docMk/>
            <pc:sldMk cId="0" sldId="258"/>
            <ac:picMk id="6" creationId="{00000000-0000-0000-0000-000000000000}"/>
          </ac:picMkLst>
        </pc:picChg>
        <pc:picChg chg="add mod ord">
          <ac:chgData name="rajkumar singh solanki" userId="46447fe62cebf79a" providerId="LiveId" clId="{F82546CF-A5F1-4244-9721-104AA776D420}" dt="2024-10-03T18:30:08.938" v="5598" actId="1076"/>
          <ac:picMkLst>
            <pc:docMk/>
            <pc:sldMk cId="0" sldId="258"/>
            <ac:picMk id="45" creationId="{105FC44C-FA57-C663-0418-416CB3E7F0A8}"/>
          </ac:picMkLst>
        </pc:picChg>
        <pc:picChg chg="add mod">
          <ac:chgData name="rajkumar singh solanki" userId="46447fe62cebf79a" providerId="LiveId" clId="{F82546CF-A5F1-4244-9721-104AA776D420}" dt="2024-10-02T10:20:56.110" v="589" actId="1076"/>
          <ac:picMkLst>
            <pc:docMk/>
            <pc:sldMk cId="0" sldId="258"/>
            <ac:picMk id="47" creationId="{1BFFE932-AE97-EA0D-99D0-96F0983A7DDA}"/>
          </ac:picMkLst>
        </pc:picChg>
      </pc:sldChg>
      <pc:sldChg chg="addSp delSp modSp mod modAnim">
        <pc:chgData name="rajkumar singh solanki" userId="46447fe62cebf79a" providerId="LiveId" clId="{F82546CF-A5F1-4244-9721-104AA776D420}" dt="2024-10-03T18:41:02.413" v="5760"/>
        <pc:sldMkLst>
          <pc:docMk/>
          <pc:sldMk cId="0" sldId="259"/>
        </pc:sldMkLst>
        <pc:spChg chg="add mod">
          <ac:chgData name="rajkumar singh solanki" userId="46447fe62cebf79a" providerId="LiveId" clId="{F82546CF-A5F1-4244-9721-104AA776D420}" dt="2024-10-03T08:13:13.543" v="2862" actId="14100"/>
          <ac:spMkLst>
            <pc:docMk/>
            <pc:sldMk cId="0" sldId="259"/>
            <ac:spMk id="3" creationId="{C1291ED1-7213-D3F3-B847-8B0986A3BC1A}"/>
          </ac:spMkLst>
        </pc:spChg>
        <pc:spChg chg="mod">
          <ac:chgData name="rajkumar singh solanki" userId="46447fe62cebf79a" providerId="LiveId" clId="{F82546CF-A5F1-4244-9721-104AA776D420}" dt="2024-10-03T18:31:18.789" v="5602" actId="14100"/>
          <ac:spMkLst>
            <pc:docMk/>
            <pc:sldMk cId="0" sldId="259"/>
            <ac:spMk id="6" creationId="{00000000-0000-0000-0000-000000000000}"/>
          </ac:spMkLst>
        </pc:spChg>
        <pc:spChg chg="mod">
          <ac:chgData name="rajkumar singh solanki" userId="46447fe62cebf79a" providerId="LiveId" clId="{F82546CF-A5F1-4244-9721-104AA776D420}" dt="2024-10-02T12:08:10.962" v="1975" actId="14100"/>
          <ac:spMkLst>
            <pc:docMk/>
            <pc:sldMk cId="0" sldId="259"/>
            <ac:spMk id="7" creationId="{00000000-0000-0000-0000-000000000000}"/>
          </ac:spMkLst>
        </pc:spChg>
        <pc:spChg chg="del mod">
          <ac:chgData name="rajkumar singh solanki" userId="46447fe62cebf79a" providerId="LiveId" clId="{F82546CF-A5F1-4244-9721-104AA776D420}" dt="2024-10-02T11:43:36.829" v="1878" actId="478"/>
          <ac:spMkLst>
            <pc:docMk/>
            <pc:sldMk cId="0" sldId="259"/>
            <ac:spMk id="8" creationId="{00000000-0000-0000-0000-000000000000}"/>
          </ac:spMkLst>
        </pc:spChg>
        <pc:spChg chg="add del mod">
          <ac:chgData name="rajkumar singh solanki" userId="46447fe62cebf79a" providerId="LiveId" clId="{F82546CF-A5F1-4244-9721-104AA776D420}" dt="2024-10-02T12:08:29.486" v="1979"/>
          <ac:spMkLst>
            <pc:docMk/>
            <pc:sldMk cId="0" sldId="259"/>
            <ac:spMk id="18" creationId="{7B7F93B9-6DAC-5D2C-173D-F6B10E2D6EFC}"/>
          </ac:spMkLst>
        </pc:spChg>
        <pc:spChg chg="add del mod">
          <ac:chgData name="rajkumar singh solanki" userId="46447fe62cebf79a" providerId="LiveId" clId="{F82546CF-A5F1-4244-9721-104AA776D420}" dt="2024-10-02T12:08:29.487" v="1981"/>
          <ac:spMkLst>
            <pc:docMk/>
            <pc:sldMk cId="0" sldId="259"/>
            <ac:spMk id="19" creationId="{B0ECB50F-D32F-8349-F5E4-B7926E0CFCFA}"/>
          </ac:spMkLst>
        </pc:spChg>
        <pc:spChg chg="add del mod">
          <ac:chgData name="rajkumar singh solanki" userId="46447fe62cebf79a" providerId="LiveId" clId="{F82546CF-A5F1-4244-9721-104AA776D420}" dt="2024-10-02T12:08:46.142" v="1986"/>
          <ac:spMkLst>
            <pc:docMk/>
            <pc:sldMk cId="0" sldId="259"/>
            <ac:spMk id="20" creationId="{4956461B-4981-D1CD-BAF8-4287E2456B9F}"/>
          </ac:spMkLst>
        </pc:spChg>
        <pc:spChg chg="add del mod">
          <ac:chgData name="rajkumar singh solanki" userId="46447fe62cebf79a" providerId="LiveId" clId="{F82546CF-A5F1-4244-9721-104AA776D420}" dt="2024-10-02T12:08:46.142" v="1988"/>
          <ac:spMkLst>
            <pc:docMk/>
            <pc:sldMk cId="0" sldId="259"/>
            <ac:spMk id="21" creationId="{1654643F-5AE2-446E-F0F4-B6EDBC999D7D}"/>
          </ac:spMkLst>
        </pc:spChg>
        <pc:spChg chg="add mod">
          <ac:chgData name="rajkumar singh solanki" userId="46447fe62cebf79a" providerId="LiveId" clId="{F82546CF-A5F1-4244-9721-104AA776D420}" dt="2024-10-03T08:16:37.111" v="2868" actId="1076"/>
          <ac:spMkLst>
            <pc:docMk/>
            <pc:sldMk cId="0" sldId="259"/>
            <ac:spMk id="22" creationId="{8E1C41D9-5CAA-780D-D386-C71D9966CB50}"/>
          </ac:spMkLst>
        </pc:spChg>
        <pc:graphicFrameChg chg="add del mod modGraphic">
          <ac:chgData name="rajkumar singh solanki" userId="46447fe62cebf79a" providerId="LiveId" clId="{F82546CF-A5F1-4244-9721-104AA776D420}" dt="2024-10-02T11:58:44.332" v="1943" actId="478"/>
          <ac:graphicFrameMkLst>
            <pc:docMk/>
            <pc:sldMk cId="0" sldId="259"/>
            <ac:graphicFrameMk id="9" creationId="{330ABF12-3ACE-5568-54FE-3136F79CAC72}"/>
          </ac:graphicFrameMkLst>
        </pc:graphicFrameChg>
        <pc:graphicFrameChg chg="add mod">
          <ac:chgData name="rajkumar singh solanki" userId="46447fe62cebf79a" providerId="LiveId" clId="{F82546CF-A5F1-4244-9721-104AA776D420}" dt="2024-10-03T08:16:41.209" v="2869" actId="1076"/>
          <ac:graphicFrameMkLst>
            <pc:docMk/>
            <pc:sldMk cId="0" sldId="259"/>
            <ac:graphicFrameMk id="23" creationId="{360D1B6F-8741-A7BB-574D-EE2DE17515F6}"/>
          </ac:graphicFrameMkLst>
        </pc:graphicFrameChg>
        <pc:picChg chg="mod">
          <ac:chgData name="rajkumar singh solanki" userId="46447fe62cebf79a" providerId="LiveId" clId="{F82546CF-A5F1-4244-9721-104AA776D420}" dt="2024-10-02T12:00:25.529" v="1959" actId="14100"/>
          <ac:picMkLst>
            <pc:docMk/>
            <pc:sldMk cId="0" sldId="259"/>
            <ac:picMk id="2" creationId="{00000000-0000-0000-0000-000000000000}"/>
          </ac:picMkLst>
        </pc:picChg>
        <pc:picChg chg="del">
          <ac:chgData name="rajkumar singh solanki" userId="46447fe62cebf79a" providerId="LiveId" clId="{F82546CF-A5F1-4244-9721-104AA776D420}" dt="2024-10-02T12:23:24.021" v="2166" actId="478"/>
          <ac:picMkLst>
            <pc:docMk/>
            <pc:sldMk cId="0" sldId="259"/>
            <ac:picMk id="3" creationId="{00000000-0000-0000-0000-000000000000}"/>
          </ac:picMkLst>
        </pc:picChg>
        <pc:picChg chg="del">
          <ac:chgData name="rajkumar singh solanki" userId="46447fe62cebf79a" providerId="LiveId" clId="{F82546CF-A5F1-4244-9721-104AA776D420}" dt="2024-10-02T11:42:35.468" v="1875" actId="478"/>
          <ac:picMkLst>
            <pc:docMk/>
            <pc:sldMk cId="0" sldId="259"/>
            <ac:picMk id="5" creationId="{00000000-0000-0000-0000-000000000000}"/>
          </ac:picMkLst>
        </pc:picChg>
        <pc:picChg chg="add del mod">
          <ac:chgData name="rajkumar singh solanki" userId="46447fe62cebf79a" providerId="LiveId" clId="{F82546CF-A5F1-4244-9721-104AA776D420}" dt="2024-10-02T12:01:21.688" v="1961" actId="478"/>
          <ac:picMkLst>
            <pc:docMk/>
            <pc:sldMk cId="0" sldId="259"/>
            <ac:picMk id="11" creationId="{A01B47A8-3ABE-2BD8-8ECD-157F5F4F61CB}"/>
          </ac:picMkLst>
        </pc:picChg>
        <pc:picChg chg="add mod ord">
          <ac:chgData name="rajkumar singh solanki" userId="46447fe62cebf79a" providerId="LiveId" clId="{F82546CF-A5F1-4244-9721-104AA776D420}" dt="2024-10-02T12:00:18.832" v="1958" actId="167"/>
          <ac:picMkLst>
            <pc:docMk/>
            <pc:sldMk cId="0" sldId="259"/>
            <ac:picMk id="13" creationId="{7F7EC381-D7C3-0F00-940E-5F5F248F9C38}"/>
          </ac:picMkLst>
        </pc:picChg>
        <pc:picChg chg="add del mod">
          <ac:chgData name="rajkumar singh solanki" userId="46447fe62cebf79a" providerId="LiveId" clId="{F82546CF-A5F1-4244-9721-104AA776D420}" dt="2024-10-02T12:05:34.972" v="1967" actId="478"/>
          <ac:picMkLst>
            <pc:docMk/>
            <pc:sldMk cId="0" sldId="259"/>
            <ac:picMk id="15" creationId="{5F409ED2-BA9D-A3B2-8337-B7E6DDDB49A3}"/>
          </ac:picMkLst>
        </pc:picChg>
        <pc:picChg chg="add mod">
          <ac:chgData name="rajkumar singh solanki" userId="46447fe62cebf79a" providerId="LiveId" clId="{F82546CF-A5F1-4244-9721-104AA776D420}" dt="2024-10-03T08:16:48.239" v="2871" actId="14100"/>
          <ac:picMkLst>
            <pc:docMk/>
            <pc:sldMk cId="0" sldId="259"/>
            <ac:picMk id="17" creationId="{214B84FB-F01C-8A6A-CF54-9CCFB1F7E7A0}"/>
          </ac:picMkLst>
        </pc:picChg>
      </pc:sldChg>
      <pc:sldChg chg="addSp delSp modSp mod ord modAnim">
        <pc:chgData name="rajkumar singh solanki" userId="46447fe62cebf79a" providerId="LiveId" clId="{F82546CF-A5F1-4244-9721-104AA776D420}" dt="2024-10-03T18:41:50.918" v="5770"/>
        <pc:sldMkLst>
          <pc:docMk/>
          <pc:sldMk cId="0" sldId="260"/>
        </pc:sldMkLst>
        <pc:spChg chg="del mod">
          <ac:chgData name="rajkumar singh solanki" userId="46447fe62cebf79a" providerId="LiveId" clId="{F82546CF-A5F1-4244-9721-104AA776D420}" dt="2024-10-02T15:31:46.168" v="2393" actId="478"/>
          <ac:spMkLst>
            <pc:docMk/>
            <pc:sldMk cId="0" sldId="260"/>
            <ac:spMk id="10" creationId="{00000000-0000-0000-0000-000000000000}"/>
          </ac:spMkLst>
        </pc:spChg>
        <pc:spChg chg="del">
          <ac:chgData name="rajkumar singh solanki" userId="46447fe62cebf79a" providerId="LiveId" clId="{F82546CF-A5F1-4244-9721-104AA776D420}" dt="2024-10-02T15:31:48.274" v="2394" actId="478"/>
          <ac:spMkLst>
            <pc:docMk/>
            <pc:sldMk cId="0" sldId="260"/>
            <ac:spMk id="11" creationId="{00000000-0000-0000-0000-000000000000}"/>
          </ac:spMkLst>
        </pc:spChg>
        <pc:spChg chg="del">
          <ac:chgData name="rajkumar singh solanki" userId="46447fe62cebf79a" providerId="LiveId" clId="{F82546CF-A5F1-4244-9721-104AA776D420}" dt="2024-10-02T15:31:50.164" v="2395" actId="478"/>
          <ac:spMkLst>
            <pc:docMk/>
            <pc:sldMk cId="0" sldId="260"/>
            <ac:spMk id="15" creationId="{00000000-0000-0000-0000-000000000000}"/>
          </ac:spMkLst>
        </pc:spChg>
        <pc:spChg chg="del">
          <ac:chgData name="rajkumar singh solanki" userId="46447fe62cebf79a" providerId="LiveId" clId="{F82546CF-A5F1-4244-9721-104AA776D420}" dt="2024-10-02T15:31:52.721" v="2396" actId="478"/>
          <ac:spMkLst>
            <pc:docMk/>
            <pc:sldMk cId="0" sldId="260"/>
            <ac:spMk id="16" creationId="{00000000-0000-0000-0000-000000000000}"/>
          </ac:spMkLst>
        </pc:spChg>
        <pc:spChg chg="add mod">
          <ac:chgData name="rajkumar singh solanki" userId="46447fe62cebf79a" providerId="LiveId" clId="{F82546CF-A5F1-4244-9721-104AA776D420}" dt="2024-10-02T15:37:45.241" v="2562" actId="404"/>
          <ac:spMkLst>
            <pc:docMk/>
            <pc:sldMk cId="0" sldId="260"/>
            <ac:spMk id="23" creationId="{6884DAD5-3925-344A-0699-875BC2067F78}"/>
          </ac:spMkLst>
        </pc:spChg>
        <pc:spChg chg="add mod">
          <ac:chgData name="rajkumar singh solanki" userId="46447fe62cebf79a" providerId="LiveId" clId="{F82546CF-A5F1-4244-9721-104AA776D420}" dt="2024-10-02T15:38:21.479" v="2566" actId="108"/>
          <ac:spMkLst>
            <pc:docMk/>
            <pc:sldMk cId="0" sldId="260"/>
            <ac:spMk id="24" creationId="{B2811820-E50F-68EA-B20F-CC47F5A4A857}"/>
          </ac:spMkLst>
        </pc:spChg>
        <pc:spChg chg="add mod">
          <ac:chgData name="rajkumar singh solanki" userId="46447fe62cebf79a" providerId="LiveId" clId="{F82546CF-A5F1-4244-9721-104AA776D420}" dt="2024-10-02T15:38:28.697" v="2567" actId="108"/>
          <ac:spMkLst>
            <pc:docMk/>
            <pc:sldMk cId="0" sldId="260"/>
            <ac:spMk id="25" creationId="{1E0EBA30-D203-C60E-049E-64B4FB1D410F}"/>
          </ac:spMkLst>
        </pc:spChg>
        <pc:picChg chg="del mod">
          <ac:chgData name="rajkumar singh solanki" userId="46447fe62cebf79a" providerId="LiveId" clId="{F82546CF-A5F1-4244-9721-104AA776D420}" dt="2024-10-02T15:31:54.915" v="2397" actId="478"/>
          <ac:picMkLst>
            <pc:docMk/>
            <pc:sldMk cId="0" sldId="260"/>
            <ac:picMk id="3" creationId="{00000000-0000-0000-0000-000000000000}"/>
          </ac:picMkLst>
        </pc:picChg>
        <pc:picChg chg="del">
          <ac:chgData name="rajkumar singh solanki" userId="46447fe62cebf79a" providerId="LiveId" clId="{F82546CF-A5F1-4244-9721-104AA776D420}" dt="2024-10-02T15:31:28.340" v="2390" actId="478"/>
          <ac:picMkLst>
            <pc:docMk/>
            <pc:sldMk cId="0" sldId="260"/>
            <ac:picMk id="5" creationId="{00000000-0000-0000-0000-000000000000}"/>
          </ac:picMkLst>
        </pc:picChg>
        <pc:picChg chg="del">
          <ac:chgData name="rajkumar singh solanki" userId="46447fe62cebf79a" providerId="LiveId" clId="{F82546CF-A5F1-4244-9721-104AA776D420}" dt="2024-10-02T15:31:21.982" v="2388" actId="478"/>
          <ac:picMkLst>
            <pc:docMk/>
            <pc:sldMk cId="0" sldId="260"/>
            <ac:picMk id="6" creationId="{00000000-0000-0000-0000-000000000000}"/>
          </ac:picMkLst>
        </pc:picChg>
        <pc:picChg chg="mod">
          <ac:chgData name="rajkumar singh solanki" userId="46447fe62cebf79a" providerId="LiveId" clId="{F82546CF-A5F1-4244-9721-104AA776D420}" dt="2024-10-02T15:38:37.789" v="2568" actId="1076"/>
          <ac:picMkLst>
            <pc:docMk/>
            <pc:sldMk cId="0" sldId="260"/>
            <ac:picMk id="8" creationId="{00000000-0000-0000-0000-000000000000}"/>
          </ac:picMkLst>
        </pc:picChg>
        <pc:picChg chg="del">
          <ac:chgData name="rajkumar singh solanki" userId="46447fe62cebf79a" providerId="LiveId" clId="{F82546CF-A5F1-4244-9721-104AA776D420}" dt="2024-10-02T15:31:56.687" v="2398" actId="478"/>
          <ac:picMkLst>
            <pc:docMk/>
            <pc:sldMk cId="0" sldId="260"/>
            <ac:picMk id="13" creationId="{00000000-0000-0000-0000-000000000000}"/>
          </ac:picMkLst>
        </pc:picChg>
        <pc:picChg chg="add mod">
          <ac:chgData name="rajkumar singh solanki" userId="46447fe62cebf79a" providerId="LiveId" clId="{F82546CF-A5F1-4244-9721-104AA776D420}" dt="2024-10-02T15:33:38.507" v="2423" actId="14100"/>
          <ac:picMkLst>
            <pc:docMk/>
            <pc:sldMk cId="0" sldId="260"/>
            <ac:picMk id="18" creationId="{1C48F857-3D96-60B6-60D5-5DB551FEAF39}"/>
          </ac:picMkLst>
        </pc:picChg>
        <pc:picChg chg="add mod">
          <ac:chgData name="rajkumar singh solanki" userId="46447fe62cebf79a" providerId="LiveId" clId="{F82546CF-A5F1-4244-9721-104AA776D420}" dt="2024-10-02T15:33:17.606" v="2416" actId="1076"/>
          <ac:picMkLst>
            <pc:docMk/>
            <pc:sldMk cId="0" sldId="260"/>
            <ac:picMk id="20" creationId="{DB6D194E-1A18-DBAD-B348-B036EB023244}"/>
          </ac:picMkLst>
        </pc:picChg>
        <pc:picChg chg="add mod">
          <ac:chgData name="rajkumar singh solanki" userId="46447fe62cebf79a" providerId="LiveId" clId="{F82546CF-A5F1-4244-9721-104AA776D420}" dt="2024-10-02T15:33:20.712" v="2417" actId="1076"/>
          <ac:picMkLst>
            <pc:docMk/>
            <pc:sldMk cId="0" sldId="260"/>
            <ac:picMk id="22" creationId="{A734A60C-F3A2-8004-45FB-7B5F9BDF6203}"/>
          </ac:picMkLst>
        </pc:picChg>
        <pc:picChg chg="add mod">
          <ac:chgData name="rajkumar singh solanki" userId="46447fe62cebf79a" providerId="LiveId" clId="{F82546CF-A5F1-4244-9721-104AA776D420}" dt="2024-10-02T15:39:15.868" v="2573" actId="1076"/>
          <ac:picMkLst>
            <pc:docMk/>
            <pc:sldMk cId="0" sldId="260"/>
            <ac:picMk id="27" creationId="{66DB8445-585B-7706-1D2B-D0C50E80B2D8}"/>
          </ac:picMkLst>
        </pc:picChg>
      </pc:sldChg>
      <pc:sldChg chg="addSp delSp modSp mod">
        <pc:chgData name="rajkumar singh solanki" userId="46447fe62cebf79a" providerId="LiveId" clId="{F82546CF-A5F1-4244-9721-104AA776D420}" dt="2024-10-03T08:19:19.583" v="2875" actId="404"/>
        <pc:sldMkLst>
          <pc:docMk/>
          <pc:sldMk cId="0" sldId="261"/>
        </pc:sldMkLst>
        <pc:spChg chg="del mod">
          <ac:chgData name="rajkumar singh solanki" userId="46447fe62cebf79a" providerId="LiveId" clId="{F82546CF-A5F1-4244-9721-104AA776D420}" dt="2024-10-03T07:55:43.579" v="2744" actId="478"/>
          <ac:spMkLst>
            <pc:docMk/>
            <pc:sldMk cId="0" sldId="261"/>
            <ac:spMk id="9" creationId="{00000000-0000-0000-0000-000000000000}"/>
          </ac:spMkLst>
        </pc:spChg>
        <pc:spChg chg="del">
          <ac:chgData name="rajkumar singh solanki" userId="46447fe62cebf79a" providerId="LiveId" clId="{F82546CF-A5F1-4244-9721-104AA776D420}" dt="2024-10-03T08:06:52.534" v="2813" actId="478"/>
          <ac:spMkLst>
            <pc:docMk/>
            <pc:sldMk cId="0" sldId="261"/>
            <ac:spMk id="10" creationId="{00000000-0000-0000-0000-000000000000}"/>
          </ac:spMkLst>
        </pc:spChg>
        <pc:spChg chg="del mod">
          <ac:chgData name="rajkumar singh solanki" userId="46447fe62cebf79a" providerId="LiveId" clId="{F82546CF-A5F1-4244-9721-104AA776D420}" dt="2024-10-03T07:55:37.611" v="2741" actId="478"/>
          <ac:spMkLst>
            <pc:docMk/>
            <pc:sldMk cId="0" sldId="261"/>
            <ac:spMk id="11" creationId="{00000000-0000-0000-0000-000000000000}"/>
          </ac:spMkLst>
        </pc:spChg>
        <pc:spChg chg="del mod">
          <ac:chgData name="rajkumar singh solanki" userId="46447fe62cebf79a" providerId="LiveId" clId="{F82546CF-A5F1-4244-9721-104AA776D420}" dt="2024-10-03T07:55:50.701" v="2747" actId="478"/>
          <ac:spMkLst>
            <pc:docMk/>
            <pc:sldMk cId="0" sldId="261"/>
            <ac:spMk id="16" creationId="{00000000-0000-0000-0000-000000000000}"/>
          </ac:spMkLst>
        </pc:spChg>
        <pc:spChg chg="del">
          <ac:chgData name="rajkumar singh solanki" userId="46447fe62cebf79a" providerId="LiveId" clId="{F82546CF-A5F1-4244-9721-104AA776D420}" dt="2024-10-03T07:55:46.553" v="2745" actId="478"/>
          <ac:spMkLst>
            <pc:docMk/>
            <pc:sldMk cId="0" sldId="261"/>
            <ac:spMk id="18" creationId="{00000000-0000-0000-0000-000000000000}"/>
          </ac:spMkLst>
        </pc:spChg>
        <pc:spChg chg="add mod">
          <ac:chgData name="rajkumar singh solanki" userId="46447fe62cebf79a" providerId="LiveId" clId="{F82546CF-A5F1-4244-9721-104AA776D420}" dt="2024-10-03T07:58:47.720" v="2778" actId="1076"/>
          <ac:spMkLst>
            <pc:docMk/>
            <pc:sldMk cId="0" sldId="261"/>
            <ac:spMk id="20" creationId="{A2A81DE6-3ABE-421F-0D95-B925255D035C}"/>
          </ac:spMkLst>
        </pc:spChg>
        <pc:spChg chg="add mod">
          <ac:chgData name="rajkumar singh solanki" userId="46447fe62cebf79a" providerId="LiveId" clId="{F82546CF-A5F1-4244-9721-104AA776D420}" dt="2024-10-03T08:19:19.583" v="2875" actId="404"/>
          <ac:spMkLst>
            <pc:docMk/>
            <pc:sldMk cId="0" sldId="261"/>
            <ac:spMk id="27" creationId="{1B1DE426-CB6D-0DBC-FD0F-64E7F82C3D43}"/>
          </ac:spMkLst>
        </pc:spChg>
        <pc:spChg chg="add mod">
          <ac:chgData name="rajkumar singh solanki" userId="46447fe62cebf79a" providerId="LiveId" clId="{F82546CF-A5F1-4244-9721-104AA776D420}" dt="2024-10-03T08:07:41.230" v="2823" actId="1076"/>
          <ac:spMkLst>
            <pc:docMk/>
            <pc:sldMk cId="0" sldId="261"/>
            <ac:spMk id="28" creationId="{32174887-A13D-98EF-E484-035FE065C28E}"/>
          </ac:spMkLst>
        </pc:spChg>
        <pc:spChg chg="add mod">
          <ac:chgData name="rajkumar singh solanki" userId="46447fe62cebf79a" providerId="LiveId" clId="{F82546CF-A5F1-4244-9721-104AA776D420}" dt="2024-10-03T08:09:44.154" v="2834" actId="1076"/>
          <ac:spMkLst>
            <pc:docMk/>
            <pc:sldMk cId="0" sldId="261"/>
            <ac:spMk id="29" creationId="{8AD91B4E-BE55-EF09-8AAF-ABE468E49A93}"/>
          </ac:spMkLst>
        </pc:spChg>
        <pc:picChg chg="mod">
          <ac:chgData name="rajkumar singh solanki" userId="46447fe62cebf79a" providerId="LiveId" clId="{F82546CF-A5F1-4244-9721-104AA776D420}" dt="2024-10-03T07:50:21.728" v="2737" actId="1076"/>
          <ac:picMkLst>
            <pc:docMk/>
            <pc:sldMk cId="0" sldId="261"/>
            <ac:picMk id="2" creationId="{00000000-0000-0000-0000-000000000000}"/>
          </ac:picMkLst>
        </pc:picChg>
        <pc:picChg chg="mod">
          <ac:chgData name="rajkumar singh solanki" userId="46447fe62cebf79a" providerId="LiveId" clId="{F82546CF-A5F1-4244-9721-104AA776D420}" dt="2024-10-03T07:55:29.879" v="2739" actId="1076"/>
          <ac:picMkLst>
            <pc:docMk/>
            <pc:sldMk cId="0" sldId="261"/>
            <ac:picMk id="3" creationId="{00000000-0000-0000-0000-000000000000}"/>
          </ac:picMkLst>
        </pc:picChg>
        <pc:picChg chg="del">
          <ac:chgData name="rajkumar singh solanki" userId="46447fe62cebf79a" providerId="LiveId" clId="{F82546CF-A5F1-4244-9721-104AA776D420}" dt="2024-10-03T07:49:50.564" v="2736" actId="478"/>
          <ac:picMkLst>
            <pc:docMk/>
            <pc:sldMk cId="0" sldId="261"/>
            <ac:picMk id="5" creationId="{00000000-0000-0000-0000-000000000000}"/>
          </ac:picMkLst>
        </pc:picChg>
        <pc:picChg chg="mod">
          <ac:chgData name="rajkumar singh solanki" userId="46447fe62cebf79a" providerId="LiveId" clId="{F82546CF-A5F1-4244-9721-104AA776D420}" dt="2024-10-03T07:58:48.051" v="2779" actId="1076"/>
          <ac:picMkLst>
            <pc:docMk/>
            <pc:sldMk cId="0" sldId="261"/>
            <ac:picMk id="7" creationId="{00000000-0000-0000-0000-000000000000}"/>
          </ac:picMkLst>
        </pc:picChg>
        <pc:picChg chg="del">
          <ac:chgData name="rajkumar singh solanki" userId="46447fe62cebf79a" providerId="LiveId" clId="{F82546CF-A5F1-4244-9721-104AA776D420}" dt="2024-10-03T07:49:20.614" v="2734" actId="478"/>
          <ac:picMkLst>
            <pc:docMk/>
            <pc:sldMk cId="0" sldId="261"/>
            <ac:picMk id="12" creationId="{00000000-0000-0000-0000-000000000000}"/>
          </ac:picMkLst>
        </pc:picChg>
        <pc:picChg chg="del">
          <ac:chgData name="rajkumar singh solanki" userId="46447fe62cebf79a" providerId="LiveId" clId="{F82546CF-A5F1-4244-9721-104AA776D420}" dt="2024-10-03T07:55:53.405" v="2748" actId="478"/>
          <ac:picMkLst>
            <pc:docMk/>
            <pc:sldMk cId="0" sldId="261"/>
            <ac:picMk id="14" creationId="{00000000-0000-0000-0000-000000000000}"/>
          </ac:picMkLst>
        </pc:picChg>
        <pc:picChg chg="del mod">
          <ac:chgData name="rajkumar singh solanki" userId="46447fe62cebf79a" providerId="LiveId" clId="{F82546CF-A5F1-4244-9721-104AA776D420}" dt="2024-10-03T07:49:22.758" v="2735" actId="478"/>
          <ac:picMkLst>
            <pc:docMk/>
            <pc:sldMk cId="0" sldId="261"/>
            <ac:picMk id="19" creationId="{00000000-0000-0000-0000-000000000000}"/>
          </ac:picMkLst>
        </pc:picChg>
        <pc:picChg chg="add mod">
          <ac:chgData name="rajkumar singh solanki" userId="46447fe62cebf79a" providerId="LiveId" clId="{F82546CF-A5F1-4244-9721-104AA776D420}" dt="2024-10-03T07:58:07.955" v="2771" actId="1076"/>
          <ac:picMkLst>
            <pc:docMk/>
            <pc:sldMk cId="0" sldId="261"/>
            <ac:picMk id="22" creationId="{D5DE6C23-A465-C522-2BA9-46F4BAAD0B07}"/>
          </ac:picMkLst>
        </pc:picChg>
        <pc:picChg chg="add mod">
          <ac:chgData name="rajkumar singh solanki" userId="46447fe62cebf79a" providerId="LiveId" clId="{F82546CF-A5F1-4244-9721-104AA776D420}" dt="2024-10-03T08:04:50.752" v="2812" actId="14100"/>
          <ac:picMkLst>
            <pc:docMk/>
            <pc:sldMk cId="0" sldId="261"/>
            <ac:picMk id="24" creationId="{F9EA12B2-FB59-8A8A-895D-21003061DD02}"/>
          </ac:picMkLst>
        </pc:picChg>
        <pc:picChg chg="add mod">
          <ac:chgData name="rajkumar singh solanki" userId="46447fe62cebf79a" providerId="LiveId" clId="{F82546CF-A5F1-4244-9721-104AA776D420}" dt="2024-10-03T08:04:00.931" v="2807" actId="14100"/>
          <ac:picMkLst>
            <pc:docMk/>
            <pc:sldMk cId="0" sldId="261"/>
            <ac:picMk id="26" creationId="{64B8DBF6-D896-E198-1BD5-F39A01E0B9E5}"/>
          </ac:picMkLst>
        </pc:picChg>
      </pc:sldChg>
      <pc:sldChg chg="addSp delSp modSp mod">
        <pc:chgData name="rajkumar singh solanki" userId="46447fe62cebf79a" providerId="LiveId" clId="{F82546CF-A5F1-4244-9721-104AA776D420}" dt="2024-10-03T11:14:09.259" v="3892" actId="14100"/>
        <pc:sldMkLst>
          <pc:docMk/>
          <pc:sldMk cId="0" sldId="262"/>
        </pc:sldMkLst>
        <pc:spChg chg="del">
          <ac:chgData name="rajkumar singh solanki" userId="46447fe62cebf79a" providerId="LiveId" clId="{F82546CF-A5F1-4244-9721-104AA776D420}" dt="2024-10-03T09:40:46.566" v="3186" actId="478"/>
          <ac:spMkLst>
            <pc:docMk/>
            <pc:sldMk cId="0" sldId="262"/>
            <ac:spMk id="7" creationId="{00000000-0000-0000-0000-000000000000}"/>
          </ac:spMkLst>
        </pc:spChg>
        <pc:spChg chg="del">
          <ac:chgData name="rajkumar singh solanki" userId="46447fe62cebf79a" providerId="LiveId" clId="{F82546CF-A5F1-4244-9721-104AA776D420}" dt="2024-10-03T09:40:52.936" v="3188" actId="478"/>
          <ac:spMkLst>
            <pc:docMk/>
            <pc:sldMk cId="0" sldId="262"/>
            <ac:spMk id="8" creationId="{00000000-0000-0000-0000-000000000000}"/>
          </ac:spMkLst>
        </pc:spChg>
        <pc:spChg chg="add del mod">
          <ac:chgData name="rajkumar singh solanki" userId="46447fe62cebf79a" providerId="LiveId" clId="{F82546CF-A5F1-4244-9721-104AA776D420}" dt="2024-10-03T09:52:53.650" v="3241"/>
          <ac:spMkLst>
            <pc:docMk/>
            <pc:sldMk cId="0" sldId="262"/>
            <ac:spMk id="9" creationId="{B6C82353-2CB6-A42E-D8AF-F1865D4A8714}"/>
          </ac:spMkLst>
        </pc:spChg>
        <pc:spChg chg="add del mod">
          <ac:chgData name="rajkumar singh solanki" userId="46447fe62cebf79a" providerId="LiveId" clId="{F82546CF-A5F1-4244-9721-104AA776D420}" dt="2024-10-03T10:32:17.345" v="3666" actId="478"/>
          <ac:spMkLst>
            <pc:docMk/>
            <pc:sldMk cId="0" sldId="262"/>
            <ac:spMk id="10" creationId="{51413967-FC14-85E7-27A5-96C4C4BD21B4}"/>
          </ac:spMkLst>
        </pc:spChg>
        <pc:spChg chg="add mod">
          <ac:chgData name="rajkumar singh solanki" userId="46447fe62cebf79a" providerId="LiveId" clId="{F82546CF-A5F1-4244-9721-104AA776D420}" dt="2024-10-03T10:43:38.215" v="3752" actId="12"/>
          <ac:spMkLst>
            <pc:docMk/>
            <pc:sldMk cId="0" sldId="262"/>
            <ac:spMk id="13" creationId="{AC4D3AED-816A-625E-6666-935027E49189}"/>
          </ac:spMkLst>
        </pc:spChg>
        <pc:spChg chg="add mod">
          <ac:chgData name="rajkumar singh solanki" userId="46447fe62cebf79a" providerId="LiveId" clId="{F82546CF-A5F1-4244-9721-104AA776D420}" dt="2024-10-03T11:08:03.972" v="3887" actId="403"/>
          <ac:spMkLst>
            <pc:docMk/>
            <pc:sldMk cId="0" sldId="262"/>
            <ac:spMk id="14" creationId="{28BF9F1B-55F1-68CE-8E73-6C3F0CDD923C}"/>
          </ac:spMkLst>
        </pc:spChg>
        <pc:spChg chg="add">
          <ac:chgData name="rajkumar singh solanki" userId="46447fe62cebf79a" providerId="LiveId" clId="{F82546CF-A5F1-4244-9721-104AA776D420}" dt="2024-10-03T10:50:45.709" v="3760"/>
          <ac:spMkLst>
            <pc:docMk/>
            <pc:sldMk cId="0" sldId="262"/>
            <ac:spMk id="15" creationId="{DD05B0B5-4F35-4E67-2329-E0E9E26AB83F}"/>
          </ac:spMkLst>
        </pc:spChg>
        <pc:spChg chg="add mod">
          <ac:chgData name="rajkumar singh solanki" userId="46447fe62cebf79a" providerId="LiveId" clId="{F82546CF-A5F1-4244-9721-104AA776D420}" dt="2024-10-03T11:07:09.939" v="3880" actId="403"/>
          <ac:spMkLst>
            <pc:docMk/>
            <pc:sldMk cId="0" sldId="262"/>
            <ac:spMk id="16" creationId="{FDC74B9C-25D9-0D45-A0C7-AB213F4336A9}"/>
          </ac:spMkLst>
        </pc:spChg>
        <pc:spChg chg="add">
          <ac:chgData name="rajkumar singh solanki" userId="46447fe62cebf79a" providerId="LiveId" clId="{F82546CF-A5F1-4244-9721-104AA776D420}" dt="2024-10-03T10:58:40.905" v="3810"/>
          <ac:spMkLst>
            <pc:docMk/>
            <pc:sldMk cId="0" sldId="262"/>
            <ac:spMk id="17" creationId="{F67D165C-8D61-C159-2D33-48A04D47CB68}"/>
          </ac:spMkLst>
        </pc:spChg>
        <pc:spChg chg="add mod">
          <ac:chgData name="rajkumar singh solanki" userId="46447fe62cebf79a" providerId="LiveId" clId="{F82546CF-A5F1-4244-9721-104AA776D420}" dt="2024-10-03T11:07:46.904" v="3885" actId="403"/>
          <ac:spMkLst>
            <pc:docMk/>
            <pc:sldMk cId="0" sldId="262"/>
            <ac:spMk id="19" creationId="{BA19FC99-7499-B636-FF08-6C8DFE892922}"/>
          </ac:spMkLst>
        </pc:spChg>
        <pc:grpChg chg="add mod">
          <ac:chgData name="rajkumar singh solanki" userId="46447fe62cebf79a" providerId="LiveId" clId="{F82546CF-A5F1-4244-9721-104AA776D420}" dt="2024-10-03T11:05:10.708" v="3857" actId="164"/>
          <ac:grpSpMkLst>
            <pc:docMk/>
            <pc:sldMk cId="0" sldId="262"/>
            <ac:grpSpMk id="18" creationId="{A7CA8043-5147-3A7D-079C-27226C3E08F7}"/>
          </ac:grpSpMkLst>
        </pc:grpChg>
        <pc:graphicFrameChg chg="add del mod modGraphic">
          <ac:chgData name="rajkumar singh solanki" userId="46447fe62cebf79a" providerId="LiveId" clId="{F82546CF-A5F1-4244-9721-104AA776D420}" dt="2024-10-03T10:08:11.864" v="3334" actId="478"/>
          <ac:graphicFrameMkLst>
            <pc:docMk/>
            <pc:sldMk cId="0" sldId="262"/>
            <ac:graphicFrameMk id="11" creationId="{B3D81B8C-432B-CC99-4D29-B4FF22C1C9BD}"/>
          </ac:graphicFrameMkLst>
        </pc:graphicFrameChg>
        <pc:graphicFrameChg chg="add mod modGraphic">
          <ac:chgData name="rajkumar singh solanki" userId="46447fe62cebf79a" providerId="LiveId" clId="{F82546CF-A5F1-4244-9721-104AA776D420}" dt="2024-10-03T11:05:44.420" v="3858" actId="14233"/>
          <ac:graphicFrameMkLst>
            <pc:docMk/>
            <pc:sldMk cId="0" sldId="262"/>
            <ac:graphicFrameMk id="12" creationId="{A3D481C3-C0D9-DC9D-88EF-99A9F2A965F3}"/>
          </ac:graphicFrameMkLst>
        </pc:graphicFrameChg>
        <pc:picChg chg="del">
          <ac:chgData name="rajkumar singh solanki" userId="46447fe62cebf79a" providerId="LiveId" clId="{F82546CF-A5F1-4244-9721-104AA776D420}" dt="2024-10-03T09:40:49.554" v="3187" actId="478"/>
          <ac:picMkLst>
            <pc:docMk/>
            <pc:sldMk cId="0" sldId="262"/>
            <ac:picMk id="4" creationId="{00000000-0000-0000-0000-000000000000}"/>
          </ac:picMkLst>
        </pc:picChg>
        <pc:picChg chg="del">
          <ac:chgData name="rajkumar singh solanki" userId="46447fe62cebf79a" providerId="LiveId" clId="{F82546CF-A5F1-4244-9721-104AA776D420}" dt="2024-10-03T09:52:03.769" v="3189" actId="478"/>
          <ac:picMkLst>
            <pc:docMk/>
            <pc:sldMk cId="0" sldId="262"/>
            <ac:picMk id="5" creationId="{00000000-0000-0000-0000-000000000000}"/>
          </ac:picMkLst>
        </pc:picChg>
        <pc:picChg chg="add mod">
          <ac:chgData name="rajkumar singh solanki" userId="46447fe62cebf79a" providerId="LiveId" clId="{F82546CF-A5F1-4244-9721-104AA776D420}" dt="2024-10-03T11:14:09.259" v="3892" actId="14100"/>
          <ac:picMkLst>
            <pc:docMk/>
            <pc:sldMk cId="0" sldId="262"/>
            <ac:picMk id="21" creationId="{2E45BFFB-8EAB-F7AD-349C-F16D3F37006C}"/>
          </ac:picMkLst>
        </pc:picChg>
      </pc:sldChg>
      <pc:sldChg chg="addSp delSp modSp mod">
        <pc:chgData name="rajkumar singh solanki" userId="46447fe62cebf79a" providerId="LiveId" clId="{F82546CF-A5F1-4244-9721-104AA776D420}" dt="2024-10-03T14:55:40.817" v="4306" actId="20577"/>
        <pc:sldMkLst>
          <pc:docMk/>
          <pc:sldMk cId="0" sldId="263"/>
        </pc:sldMkLst>
        <pc:spChg chg="del">
          <ac:chgData name="rajkumar singh solanki" userId="46447fe62cebf79a" providerId="LiveId" clId="{F82546CF-A5F1-4244-9721-104AA776D420}" dt="2024-10-03T11:16:36.082" v="3893" actId="478"/>
          <ac:spMkLst>
            <pc:docMk/>
            <pc:sldMk cId="0" sldId="263"/>
            <ac:spMk id="4" creationId="{00000000-0000-0000-0000-000000000000}"/>
          </ac:spMkLst>
        </pc:spChg>
        <pc:spChg chg="mod">
          <ac:chgData name="rajkumar singh solanki" userId="46447fe62cebf79a" providerId="LiveId" clId="{F82546CF-A5F1-4244-9721-104AA776D420}" dt="2024-10-03T14:46:06.358" v="4107" actId="1076"/>
          <ac:spMkLst>
            <pc:docMk/>
            <pc:sldMk cId="0" sldId="263"/>
            <ac:spMk id="5" creationId="{00000000-0000-0000-0000-000000000000}"/>
          </ac:spMkLst>
        </pc:spChg>
        <pc:spChg chg="del mod">
          <ac:chgData name="rajkumar singh solanki" userId="46447fe62cebf79a" providerId="LiveId" clId="{F82546CF-A5F1-4244-9721-104AA776D420}" dt="2024-10-03T14:46:09.316" v="4108" actId="478"/>
          <ac:spMkLst>
            <pc:docMk/>
            <pc:sldMk cId="0" sldId="263"/>
            <ac:spMk id="6" creationId="{00000000-0000-0000-0000-000000000000}"/>
          </ac:spMkLst>
        </pc:spChg>
        <pc:spChg chg="del">
          <ac:chgData name="rajkumar singh solanki" userId="46447fe62cebf79a" providerId="LiveId" clId="{F82546CF-A5F1-4244-9721-104AA776D420}" dt="2024-10-03T14:46:20.246" v="4115" actId="478"/>
          <ac:spMkLst>
            <pc:docMk/>
            <pc:sldMk cId="0" sldId="263"/>
            <ac:spMk id="7" creationId="{00000000-0000-0000-0000-000000000000}"/>
          </ac:spMkLst>
        </pc:spChg>
        <pc:spChg chg="del">
          <ac:chgData name="rajkumar singh solanki" userId="46447fe62cebf79a" providerId="LiveId" clId="{F82546CF-A5F1-4244-9721-104AA776D420}" dt="2024-10-03T14:46:20.933" v="4116" actId="478"/>
          <ac:spMkLst>
            <pc:docMk/>
            <pc:sldMk cId="0" sldId="263"/>
            <ac:spMk id="8" creationId="{00000000-0000-0000-0000-000000000000}"/>
          </ac:spMkLst>
        </pc:spChg>
        <pc:spChg chg="del mod">
          <ac:chgData name="rajkumar singh solanki" userId="46447fe62cebf79a" providerId="LiveId" clId="{F82546CF-A5F1-4244-9721-104AA776D420}" dt="2024-10-03T14:46:19.306" v="4114" actId="478"/>
          <ac:spMkLst>
            <pc:docMk/>
            <pc:sldMk cId="0" sldId="263"/>
            <ac:spMk id="9" creationId="{00000000-0000-0000-0000-000000000000}"/>
          </ac:spMkLst>
        </pc:spChg>
        <pc:spChg chg="del mod">
          <ac:chgData name="rajkumar singh solanki" userId="46447fe62cebf79a" providerId="LiveId" clId="{F82546CF-A5F1-4244-9721-104AA776D420}" dt="2024-10-03T14:46:35.558" v="4124" actId="478"/>
          <ac:spMkLst>
            <pc:docMk/>
            <pc:sldMk cId="0" sldId="263"/>
            <ac:spMk id="10" creationId="{00000000-0000-0000-0000-000000000000}"/>
          </ac:spMkLst>
        </pc:spChg>
        <pc:spChg chg="del mod">
          <ac:chgData name="rajkumar singh solanki" userId="46447fe62cebf79a" providerId="LiveId" clId="{F82546CF-A5F1-4244-9721-104AA776D420}" dt="2024-10-03T14:46:16.536" v="4112" actId="478"/>
          <ac:spMkLst>
            <pc:docMk/>
            <pc:sldMk cId="0" sldId="263"/>
            <ac:spMk id="11" creationId="{00000000-0000-0000-0000-000000000000}"/>
          </ac:spMkLst>
        </pc:spChg>
        <pc:spChg chg="del mod">
          <ac:chgData name="rajkumar singh solanki" userId="46447fe62cebf79a" providerId="LiveId" clId="{F82546CF-A5F1-4244-9721-104AA776D420}" dt="2024-10-03T14:46:32.984" v="4122" actId="478"/>
          <ac:spMkLst>
            <pc:docMk/>
            <pc:sldMk cId="0" sldId="263"/>
            <ac:spMk id="19" creationId="{00000000-0000-0000-0000-000000000000}"/>
          </ac:spMkLst>
        </pc:spChg>
        <pc:spChg chg="del">
          <ac:chgData name="rajkumar singh solanki" userId="46447fe62cebf79a" providerId="LiveId" clId="{F82546CF-A5F1-4244-9721-104AA776D420}" dt="2024-10-03T14:46:40.166" v="4127" actId="478"/>
          <ac:spMkLst>
            <pc:docMk/>
            <pc:sldMk cId="0" sldId="263"/>
            <ac:spMk id="25" creationId="{00000000-0000-0000-0000-000000000000}"/>
          </ac:spMkLst>
        </pc:spChg>
        <pc:spChg chg="add mod">
          <ac:chgData name="rajkumar singh solanki" userId="46447fe62cebf79a" providerId="LiveId" clId="{F82546CF-A5F1-4244-9721-104AA776D420}" dt="2024-10-03T11:16:46.057" v="3910" actId="20577"/>
          <ac:spMkLst>
            <pc:docMk/>
            <pc:sldMk cId="0" sldId="263"/>
            <ac:spMk id="26" creationId="{33815023-451C-AEDF-F022-D5236E4F5623}"/>
          </ac:spMkLst>
        </pc:spChg>
        <pc:spChg chg="add mod">
          <ac:chgData name="rajkumar singh solanki" userId="46447fe62cebf79a" providerId="LiveId" clId="{F82546CF-A5F1-4244-9721-104AA776D420}" dt="2024-10-03T14:48:42.735" v="4217" actId="14100"/>
          <ac:spMkLst>
            <pc:docMk/>
            <pc:sldMk cId="0" sldId="263"/>
            <ac:spMk id="28" creationId="{D44C95A0-873A-A0A8-DD6D-7028A7212526}"/>
          </ac:spMkLst>
        </pc:spChg>
        <pc:spChg chg="add mod">
          <ac:chgData name="rajkumar singh solanki" userId="46447fe62cebf79a" providerId="LiveId" clId="{F82546CF-A5F1-4244-9721-104AA776D420}" dt="2024-10-03T14:55:40.817" v="4306" actId="20577"/>
          <ac:spMkLst>
            <pc:docMk/>
            <pc:sldMk cId="0" sldId="263"/>
            <ac:spMk id="29" creationId="{340DAD1B-A201-15CC-C6BF-F80A8520E8D8}"/>
          </ac:spMkLst>
        </pc:spChg>
        <pc:graphicFrameChg chg="add del mod modGraphic">
          <ac:chgData name="rajkumar singh solanki" userId="46447fe62cebf79a" providerId="LiveId" clId="{F82546CF-A5F1-4244-9721-104AA776D420}" dt="2024-10-03T14:45:24.409" v="4106" actId="478"/>
          <ac:graphicFrameMkLst>
            <pc:docMk/>
            <pc:sldMk cId="0" sldId="263"/>
            <ac:graphicFrameMk id="4" creationId="{5AD76800-C335-7A45-0448-01532FF3C5D8}"/>
          </ac:graphicFrameMkLst>
        </pc:graphicFrameChg>
        <pc:picChg chg="del">
          <ac:chgData name="rajkumar singh solanki" userId="46447fe62cebf79a" providerId="LiveId" clId="{F82546CF-A5F1-4244-9721-104AA776D420}" dt="2024-10-03T14:46:26.315" v="4119" actId="478"/>
          <ac:picMkLst>
            <pc:docMk/>
            <pc:sldMk cId="0" sldId="263"/>
            <ac:picMk id="2" creationId="{00000000-0000-0000-0000-000000000000}"/>
          </ac:picMkLst>
        </pc:picChg>
        <pc:picChg chg="del">
          <ac:chgData name="rajkumar singh solanki" userId="46447fe62cebf79a" providerId="LiveId" clId="{F82546CF-A5F1-4244-9721-104AA776D420}" dt="2024-10-03T14:46:29.244" v="4121" actId="478"/>
          <ac:picMkLst>
            <pc:docMk/>
            <pc:sldMk cId="0" sldId="263"/>
            <ac:picMk id="3" creationId="{00000000-0000-0000-0000-000000000000}"/>
          </ac:picMkLst>
        </pc:picChg>
        <pc:picChg chg="del">
          <ac:chgData name="rajkumar singh solanki" userId="46447fe62cebf79a" providerId="LiveId" clId="{F82546CF-A5F1-4244-9721-104AA776D420}" dt="2024-10-03T11:08:50.810" v="3888" actId="478"/>
          <ac:picMkLst>
            <pc:docMk/>
            <pc:sldMk cId="0" sldId="263"/>
            <ac:picMk id="13" creationId="{00000000-0000-0000-0000-000000000000}"/>
          </ac:picMkLst>
        </pc:picChg>
        <pc:picChg chg="del">
          <ac:chgData name="rajkumar singh solanki" userId="46447fe62cebf79a" providerId="LiveId" clId="{F82546CF-A5F1-4244-9721-104AA776D420}" dt="2024-10-03T14:46:22.077" v="4117" actId="478"/>
          <ac:picMkLst>
            <pc:docMk/>
            <pc:sldMk cId="0" sldId="263"/>
            <ac:picMk id="16" creationId="{00000000-0000-0000-0000-000000000000}"/>
          </ac:picMkLst>
        </pc:picChg>
        <pc:picChg chg="del">
          <ac:chgData name="rajkumar singh solanki" userId="46447fe62cebf79a" providerId="LiveId" clId="{F82546CF-A5F1-4244-9721-104AA776D420}" dt="2024-10-03T14:46:27.347" v="4120" actId="478"/>
          <ac:picMkLst>
            <pc:docMk/>
            <pc:sldMk cId="0" sldId="263"/>
            <ac:picMk id="17" creationId="{00000000-0000-0000-0000-000000000000}"/>
          </ac:picMkLst>
        </pc:picChg>
        <pc:picChg chg="del">
          <ac:chgData name="rajkumar singh solanki" userId="46447fe62cebf79a" providerId="LiveId" clId="{F82546CF-A5F1-4244-9721-104AA776D420}" dt="2024-10-03T14:46:36.949" v="4125" actId="478"/>
          <ac:picMkLst>
            <pc:docMk/>
            <pc:sldMk cId="0" sldId="263"/>
            <ac:picMk id="22" creationId="{00000000-0000-0000-0000-000000000000}"/>
          </ac:picMkLst>
        </pc:picChg>
        <pc:picChg chg="del">
          <ac:chgData name="rajkumar singh solanki" userId="46447fe62cebf79a" providerId="LiveId" clId="{F82546CF-A5F1-4244-9721-104AA776D420}" dt="2024-10-03T14:46:38.331" v="4126" actId="478"/>
          <ac:picMkLst>
            <pc:docMk/>
            <pc:sldMk cId="0" sldId="263"/>
            <ac:picMk id="23" creationId="{00000000-0000-0000-0000-000000000000}"/>
          </ac:picMkLst>
        </pc:picChg>
        <pc:picChg chg="add mod">
          <ac:chgData name="rajkumar singh solanki" userId="46447fe62cebf79a" providerId="LiveId" clId="{F82546CF-A5F1-4244-9721-104AA776D420}" dt="2024-10-03T14:48:48.623" v="4218" actId="1076"/>
          <ac:picMkLst>
            <pc:docMk/>
            <pc:sldMk cId="0" sldId="263"/>
            <ac:picMk id="27" creationId="{3787E185-D407-720D-C13E-CA36505F1D91}"/>
          </ac:picMkLst>
        </pc:picChg>
      </pc:sldChg>
      <pc:sldChg chg="addSp delSp modSp mod ord">
        <pc:chgData name="rajkumar singh solanki" userId="46447fe62cebf79a" providerId="LiveId" clId="{F82546CF-A5F1-4244-9721-104AA776D420}" dt="2024-10-03T18:31:33.141" v="5603" actId="14100"/>
        <pc:sldMkLst>
          <pc:docMk/>
          <pc:sldMk cId="0" sldId="264"/>
        </pc:sldMkLst>
        <pc:spChg chg="mod">
          <ac:chgData name="rajkumar singh solanki" userId="46447fe62cebf79a" providerId="LiveId" clId="{F82546CF-A5F1-4244-9721-104AA776D420}" dt="2024-10-03T18:31:33.141" v="5603" actId="14100"/>
          <ac:spMkLst>
            <pc:docMk/>
            <pc:sldMk cId="0" sldId="264"/>
            <ac:spMk id="6" creationId="{00000000-0000-0000-0000-000000000000}"/>
          </ac:spMkLst>
        </pc:spChg>
        <pc:spChg chg="mod">
          <ac:chgData name="rajkumar singh solanki" userId="46447fe62cebf79a" providerId="LiveId" clId="{F82546CF-A5F1-4244-9721-104AA776D420}" dt="2024-10-03T10:18:38.778" v="3434" actId="1076"/>
          <ac:spMkLst>
            <pc:docMk/>
            <pc:sldMk cId="0" sldId="264"/>
            <ac:spMk id="7" creationId="{00000000-0000-0000-0000-000000000000}"/>
          </ac:spMkLst>
        </pc:spChg>
        <pc:spChg chg="mod">
          <ac:chgData name="rajkumar singh solanki" userId="46447fe62cebf79a" providerId="LiveId" clId="{F82546CF-A5F1-4244-9721-104AA776D420}" dt="2024-10-03T10:24:53.157" v="3615" actId="1076"/>
          <ac:spMkLst>
            <pc:docMk/>
            <pc:sldMk cId="0" sldId="264"/>
            <ac:spMk id="9" creationId="{00000000-0000-0000-0000-000000000000}"/>
          </ac:spMkLst>
        </pc:spChg>
        <pc:spChg chg="del mod">
          <ac:chgData name="rajkumar singh solanki" userId="46447fe62cebf79a" providerId="LiveId" clId="{F82546CF-A5F1-4244-9721-104AA776D420}" dt="2024-10-03T10:22:31.454" v="3579" actId="478"/>
          <ac:spMkLst>
            <pc:docMk/>
            <pc:sldMk cId="0" sldId="264"/>
            <ac:spMk id="10" creationId="{00000000-0000-0000-0000-000000000000}"/>
          </ac:spMkLst>
        </pc:spChg>
        <pc:spChg chg="del">
          <ac:chgData name="rajkumar singh solanki" userId="46447fe62cebf79a" providerId="LiveId" clId="{F82546CF-A5F1-4244-9721-104AA776D420}" dt="2024-10-03T10:16:33.707" v="3420" actId="478"/>
          <ac:spMkLst>
            <pc:docMk/>
            <pc:sldMk cId="0" sldId="264"/>
            <ac:spMk id="11" creationId="{00000000-0000-0000-0000-000000000000}"/>
          </ac:spMkLst>
        </pc:spChg>
        <pc:spChg chg="mod">
          <ac:chgData name="rajkumar singh solanki" userId="46447fe62cebf79a" providerId="LiveId" clId="{F82546CF-A5F1-4244-9721-104AA776D420}" dt="2024-10-03T10:17:23.424" v="3421" actId="164"/>
          <ac:spMkLst>
            <pc:docMk/>
            <pc:sldMk cId="0" sldId="264"/>
            <ac:spMk id="12" creationId="{00000000-0000-0000-0000-000000000000}"/>
          </ac:spMkLst>
        </pc:spChg>
        <pc:spChg chg="mod">
          <ac:chgData name="rajkumar singh solanki" userId="46447fe62cebf79a" providerId="LiveId" clId="{F82546CF-A5F1-4244-9721-104AA776D420}" dt="2024-10-03T10:25:13.140" v="3620" actId="1076"/>
          <ac:spMkLst>
            <pc:docMk/>
            <pc:sldMk cId="0" sldId="264"/>
            <ac:spMk id="14" creationId="{00000000-0000-0000-0000-000000000000}"/>
          </ac:spMkLst>
        </pc:spChg>
        <pc:spChg chg="del mod">
          <ac:chgData name="rajkumar singh solanki" userId="46447fe62cebf79a" providerId="LiveId" clId="{F82546CF-A5F1-4244-9721-104AA776D420}" dt="2024-10-03T10:25:34.332" v="3623" actId="478"/>
          <ac:spMkLst>
            <pc:docMk/>
            <pc:sldMk cId="0" sldId="264"/>
            <ac:spMk id="15" creationId="{00000000-0000-0000-0000-000000000000}"/>
          </ac:spMkLst>
        </pc:spChg>
        <pc:spChg chg="del mod">
          <ac:chgData name="rajkumar singh solanki" userId="46447fe62cebf79a" providerId="LiveId" clId="{F82546CF-A5F1-4244-9721-104AA776D420}" dt="2024-10-03T10:16:29.861" v="3419" actId="478"/>
          <ac:spMkLst>
            <pc:docMk/>
            <pc:sldMk cId="0" sldId="264"/>
            <ac:spMk id="16" creationId="{00000000-0000-0000-0000-000000000000}"/>
          </ac:spMkLst>
        </pc:spChg>
        <pc:spChg chg="del">
          <ac:chgData name="rajkumar singh solanki" userId="46447fe62cebf79a" providerId="LiveId" clId="{F82546CF-A5F1-4244-9721-104AA776D420}" dt="2024-10-03T10:16:01.829" v="3410" actId="478"/>
          <ac:spMkLst>
            <pc:docMk/>
            <pc:sldMk cId="0" sldId="264"/>
            <ac:spMk id="17" creationId="{00000000-0000-0000-0000-000000000000}"/>
          </ac:spMkLst>
        </pc:spChg>
        <pc:spChg chg="del mod">
          <ac:chgData name="rajkumar singh solanki" userId="46447fe62cebf79a" providerId="LiveId" clId="{F82546CF-A5F1-4244-9721-104AA776D420}" dt="2024-10-03T10:16:12.586" v="3413" actId="478"/>
          <ac:spMkLst>
            <pc:docMk/>
            <pc:sldMk cId="0" sldId="264"/>
            <ac:spMk id="19" creationId="{00000000-0000-0000-0000-000000000000}"/>
          </ac:spMkLst>
        </pc:spChg>
        <pc:spChg chg="del">
          <ac:chgData name="rajkumar singh solanki" userId="46447fe62cebf79a" providerId="LiveId" clId="{F82546CF-A5F1-4244-9721-104AA776D420}" dt="2024-10-03T10:16:15.687" v="3414" actId="478"/>
          <ac:spMkLst>
            <pc:docMk/>
            <pc:sldMk cId="0" sldId="264"/>
            <ac:spMk id="20" creationId="{00000000-0000-0000-0000-000000000000}"/>
          </ac:spMkLst>
        </pc:spChg>
        <pc:spChg chg="del">
          <ac:chgData name="rajkumar singh solanki" userId="46447fe62cebf79a" providerId="LiveId" clId="{F82546CF-A5F1-4244-9721-104AA776D420}" dt="2024-10-03T10:16:18.519" v="3415" actId="478"/>
          <ac:spMkLst>
            <pc:docMk/>
            <pc:sldMk cId="0" sldId="264"/>
            <ac:spMk id="21" creationId="{00000000-0000-0000-0000-000000000000}"/>
          </ac:spMkLst>
        </pc:spChg>
        <pc:spChg chg="add mod">
          <ac:chgData name="rajkumar singh solanki" userId="46447fe62cebf79a" providerId="LiveId" clId="{F82546CF-A5F1-4244-9721-104AA776D420}" dt="2024-10-03T10:24:59.656" v="3618" actId="5793"/>
          <ac:spMkLst>
            <pc:docMk/>
            <pc:sldMk cId="0" sldId="264"/>
            <ac:spMk id="23" creationId="{67050283-E832-3176-DD87-C4E1B39B5C4A}"/>
          </ac:spMkLst>
        </pc:spChg>
        <pc:spChg chg="add mod">
          <ac:chgData name="rajkumar singh solanki" userId="46447fe62cebf79a" providerId="LiveId" clId="{F82546CF-A5F1-4244-9721-104AA776D420}" dt="2024-10-03T10:29:27.101" v="3650"/>
          <ac:spMkLst>
            <pc:docMk/>
            <pc:sldMk cId="0" sldId="264"/>
            <ac:spMk id="24" creationId="{3CC89306-21E7-34D8-E4A2-0A07D8E56753}"/>
          </ac:spMkLst>
        </pc:spChg>
        <pc:grpChg chg="add mod">
          <ac:chgData name="rajkumar singh solanki" userId="46447fe62cebf79a" providerId="LiveId" clId="{F82546CF-A5F1-4244-9721-104AA776D420}" dt="2024-10-03T10:18:31.697" v="3433" actId="1076"/>
          <ac:grpSpMkLst>
            <pc:docMk/>
            <pc:sldMk cId="0" sldId="264"/>
            <ac:grpSpMk id="22" creationId="{4A660CBA-1686-3C77-B925-F4190F25D683}"/>
          </ac:grpSpMkLst>
        </pc:grpChg>
        <pc:picChg chg="del">
          <ac:chgData name="rajkumar singh solanki" userId="46447fe62cebf79a" providerId="LiveId" clId="{F82546CF-A5F1-4244-9721-104AA776D420}" dt="2024-10-03T10:16:21.199" v="3416" actId="478"/>
          <ac:picMkLst>
            <pc:docMk/>
            <pc:sldMk cId="0" sldId="264"/>
            <ac:picMk id="5" creationId="{00000000-0000-0000-0000-000000000000}"/>
          </ac:picMkLst>
        </pc:picChg>
        <pc:picChg chg="mod">
          <ac:chgData name="rajkumar singh solanki" userId="46447fe62cebf79a" providerId="LiveId" clId="{F82546CF-A5F1-4244-9721-104AA776D420}" dt="2024-10-03T10:24:47.642" v="3614" actId="1076"/>
          <ac:picMkLst>
            <pc:docMk/>
            <pc:sldMk cId="0" sldId="264"/>
            <ac:picMk id="8" creationId="{00000000-0000-0000-0000-000000000000}"/>
          </ac:picMkLst>
        </pc:picChg>
        <pc:picChg chg="mod">
          <ac:chgData name="rajkumar singh solanki" userId="46447fe62cebf79a" providerId="LiveId" clId="{F82546CF-A5F1-4244-9721-104AA776D420}" dt="2024-10-03T10:25:08.768" v="3619" actId="1076"/>
          <ac:picMkLst>
            <pc:docMk/>
            <pc:sldMk cId="0" sldId="264"/>
            <ac:picMk id="13" creationId="{00000000-0000-0000-0000-000000000000}"/>
          </ac:picMkLst>
        </pc:picChg>
        <pc:picChg chg="del">
          <ac:chgData name="rajkumar singh solanki" userId="46447fe62cebf79a" providerId="LiveId" clId="{F82546CF-A5F1-4244-9721-104AA776D420}" dt="2024-10-03T10:16:04.271" v="3411" actId="478"/>
          <ac:picMkLst>
            <pc:docMk/>
            <pc:sldMk cId="0" sldId="264"/>
            <ac:picMk id="18" creationId="{00000000-0000-0000-0000-000000000000}"/>
          </ac:picMkLst>
        </pc:picChg>
        <pc:picChg chg="add del mod">
          <ac:chgData name="rajkumar singh solanki" userId="46447fe62cebf79a" providerId="LiveId" clId="{F82546CF-A5F1-4244-9721-104AA776D420}" dt="2024-10-03T10:31:43.801" v="3664" actId="478"/>
          <ac:picMkLst>
            <pc:docMk/>
            <pc:sldMk cId="0" sldId="264"/>
            <ac:picMk id="26" creationId="{A50B7BEC-F340-0266-6785-ADFB169544AE}"/>
          </ac:picMkLst>
        </pc:picChg>
      </pc:sldChg>
      <pc:sldChg chg="addSp delSp modSp mod modAnim">
        <pc:chgData name="rajkumar singh solanki" userId="46447fe62cebf79a" providerId="LiveId" clId="{F82546CF-A5F1-4244-9721-104AA776D420}" dt="2024-10-03T18:40:10.156" v="5751"/>
        <pc:sldMkLst>
          <pc:docMk/>
          <pc:sldMk cId="0" sldId="265"/>
        </pc:sldMkLst>
        <pc:spChg chg="mod topLvl">
          <ac:chgData name="rajkumar singh solanki" userId="46447fe62cebf79a" providerId="LiveId" clId="{F82546CF-A5F1-4244-9721-104AA776D420}" dt="2024-10-03T15:08:00.095" v="4390" actId="164"/>
          <ac:spMkLst>
            <pc:docMk/>
            <pc:sldMk cId="0" sldId="265"/>
            <ac:spMk id="8" creationId="{00000000-0000-0000-0000-000000000000}"/>
          </ac:spMkLst>
        </pc:spChg>
        <pc:spChg chg="mod topLvl">
          <ac:chgData name="rajkumar singh solanki" userId="46447fe62cebf79a" providerId="LiveId" clId="{F82546CF-A5F1-4244-9721-104AA776D420}" dt="2024-10-03T15:08:00.095" v="4390" actId="164"/>
          <ac:spMkLst>
            <pc:docMk/>
            <pc:sldMk cId="0" sldId="265"/>
            <ac:spMk id="9" creationId="{00000000-0000-0000-0000-000000000000}"/>
          </ac:spMkLst>
        </pc:spChg>
        <pc:spChg chg="mod">
          <ac:chgData name="rajkumar singh solanki" userId="46447fe62cebf79a" providerId="LiveId" clId="{F82546CF-A5F1-4244-9721-104AA776D420}" dt="2024-10-03T15:15:22.247" v="4586" actId="1076"/>
          <ac:spMkLst>
            <pc:docMk/>
            <pc:sldMk cId="0" sldId="265"/>
            <ac:spMk id="13" creationId="{00000000-0000-0000-0000-000000000000}"/>
          </ac:spMkLst>
        </pc:spChg>
        <pc:spChg chg="del">
          <ac:chgData name="rajkumar singh solanki" userId="46447fe62cebf79a" providerId="LiveId" clId="{F82546CF-A5F1-4244-9721-104AA776D420}" dt="2024-10-03T15:10:00.610" v="4405" actId="478"/>
          <ac:spMkLst>
            <pc:docMk/>
            <pc:sldMk cId="0" sldId="265"/>
            <ac:spMk id="14" creationId="{00000000-0000-0000-0000-000000000000}"/>
          </ac:spMkLst>
        </pc:spChg>
        <pc:spChg chg="del">
          <ac:chgData name="rajkumar singh solanki" userId="46447fe62cebf79a" providerId="LiveId" clId="{F82546CF-A5F1-4244-9721-104AA776D420}" dt="2024-10-03T15:09:59.181" v="4404" actId="478"/>
          <ac:spMkLst>
            <pc:docMk/>
            <pc:sldMk cId="0" sldId="265"/>
            <ac:spMk id="17" creationId="{00000000-0000-0000-0000-000000000000}"/>
          </ac:spMkLst>
        </pc:spChg>
        <pc:spChg chg="del">
          <ac:chgData name="rajkumar singh solanki" userId="46447fe62cebf79a" providerId="LiveId" clId="{F82546CF-A5F1-4244-9721-104AA776D420}" dt="2024-10-03T15:09:57.262" v="4403" actId="478"/>
          <ac:spMkLst>
            <pc:docMk/>
            <pc:sldMk cId="0" sldId="265"/>
            <ac:spMk id="18" creationId="{00000000-0000-0000-0000-000000000000}"/>
          </ac:spMkLst>
        </pc:spChg>
        <pc:spChg chg="mod">
          <ac:chgData name="rajkumar singh solanki" userId="46447fe62cebf79a" providerId="LiveId" clId="{F82546CF-A5F1-4244-9721-104AA776D420}" dt="2024-10-03T15:07:37.768" v="4386" actId="164"/>
          <ac:spMkLst>
            <pc:docMk/>
            <pc:sldMk cId="0" sldId="265"/>
            <ac:spMk id="20" creationId="{00000000-0000-0000-0000-000000000000}"/>
          </ac:spMkLst>
        </pc:spChg>
        <pc:spChg chg="del mod">
          <ac:chgData name="rajkumar singh solanki" userId="46447fe62cebf79a" providerId="LiveId" clId="{F82546CF-A5F1-4244-9721-104AA776D420}" dt="2024-10-03T15:03:11.435" v="4343" actId="478"/>
          <ac:spMkLst>
            <pc:docMk/>
            <pc:sldMk cId="0" sldId="265"/>
            <ac:spMk id="21" creationId="{00000000-0000-0000-0000-000000000000}"/>
          </ac:spMkLst>
        </pc:spChg>
        <pc:spChg chg="mod">
          <ac:chgData name="rajkumar singh solanki" userId="46447fe62cebf79a" providerId="LiveId" clId="{F82546CF-A5F1-4244-9721-104AA776D420}" dt="2024-10-03T15:15:27.935" v="4587" actId="1076"/>
          <ac:spMkLst>
            <pc:docMk/>
            <pc:sldMk cId="0" sldId="265"/>
            <ac:spMk id="25" creationId="{00000000-0000-0000-0000-000000000000}"/>
          </ac:spMkLst>
        </pc:spChg>
        <pc:spChg chg="del">
          <ac:chgData name="rajkumar singh solanki" userId="46447fe62cebf79a" providerId="LiveId" clId="{F82546CF-A5F1-4244-9721-104AA776D420}" dt="2024-10-03T15:11:09.348" v="4456" actId="478"/>
          <ac:spMkLst>
            <pc:docMk/>
            <pc:sldMk cId="0" sldId="265"/>
            <ac:spMk id="26" creationId="{00000000-0000-0000-0000-000000000000}"/>
          </ac:spMkLst>
        </pc:spChg>
        <pc:spChg chg="del">
          <ac:chgData name="rajkumar singh solanki" userId="46447fe62cebf79a" providerId="LiveId" clId="{F82546CF-A5F1-4244-9721-104AA776D420}" dt="2024-10-03T15:11:07.671" v="4455" actId="478"/>
          <ac:spMkLst>
            <pc:docMk/>
            <pc:sldMk cId="0" sldId="265"/>
            <ac:spMk id="29" creationId="{00000000-0000-0000-0000-000000000000}"/>
          </ac:spMkLst>
        </pc:spChg>
        <pc:spChg chg="del">
          <ac:chgData name="rajkumar singh solanki" userId="46447fe62cebf79a" providerId="LiveId" clId="{F82546CF-A5F1-4244-9721-104AA776D420}" dt="2024-10-03T15:11:05.590" v="4454" actId="478"/>
          <ac:spMkLst>
            <pc:docMk/>
            <pc:sldMk cId="0" sldId="265"/>
            <ac:spMk id="30" creationId="{00000000-0000-0000-0000-000000000000}"/>
          </ac:spMkLst>
        </pc:spChg>
        <pc:spChg chg="mod">
          <ac:chgData name="rajkumar singh solanki" userId="46447fe62cebf79a" providerId="LiveId" clId="{F82546CF-A5F1-4244-9721-104AA776D420}" dt="2024-10-03T15:07:42.144" v="4387" actId="164"/>
          <ac:spMkLst>
            <pc:docMk/>
            <pc:sldMk cId="0" sldId="265"/>
            <ac:spMk id="32" creationId="{00000000-0000-0000-0000-000000000000}"/>
          </ac:spMkLst>
        </pc:spChg>
        <pc:spChg chg="del mod">
          <ac:chgData name="rajkumar singh solanki" userId="46447fe62cebf79a" providerId="LiveId" clId="{F82546CF-A5F1-4244-9721-104AA776D420}" dt="2024-10-03T15:03:29.110" v="4347" actId="478"/>
          <ac:spMkLst>
            <pc:docMk/>
            <pc:sldMk cId="0" sldId="265"/>
            <ac:spMk id="33" creationId="{00000000-0000-0000-0000-000000000000}"/>
          </ac:spMkLst>
        </pc:spChg>
        <pc:spChg chg="add del mod">
          <ac:chgData name="rajkumar singh solanki" userId="46447fe62cebf79a" providerId="LiveId" clId="{F82546CF-A5F1-4244-9721-104AA776D420}" dt="2024-10-03T15:15:32.312" v="4588" actId="1076"/>
          <ac:spMkLst>
            <pc:docMk/>
            <pc:sldMk cId="0" sldId="265"/>
            <ac:spMk id="37" creationId="{00000000-0000-0000-0000-000000000000}"/>
          </ac:spMkLst>
        </pc:spChg>
        <pc:spChg chg="del">
          <ac:chgData name="rajkumar singh solanki" userId="46447fe62cebf79a" providerId="LiveId" clId="{F82546CF-A5F1-4244-9721-104AA776D420}" dt="2024-10-03T15:12:47.197" v="4536" actId="478"/>
          <ac:spMkLst>
            <pc:docMk/>
            <pc:sldMk cId="0" sldId="265"/>
            <ac:spMk id="38" creationId="{00000000-0000-0000-0000-000000000000}"/>
          </ac:spMkLst>
        </pc:spChg>
        <pc:spChg chg="del">
          <ac:chgData name="rajkumar singh solanki" userId="46447fe62cebf79a" providerId="LiveId" clId="{F82546CF-A5F1-4244-9721-104AA776D420}" dt="2024-10-03T15:12:44.492" v="4535" actId="478"/>
          <ac:spMkLst>
            <pc:docMk/>
            <pc:sldMk cId="0" sldId="265"/>
            <ac:spMk id="41" creationId="{00000000-0000-0000-0000-000000000000}"/>
          </ac:spMkLst>
        </pc:spChg>
        <pc:spChg chg="del">
          <ac:chgData name="rajkumar singh solanki" userId="46447fe62cebf79a" providerId="LiveId" clId="{F82546CF-A5F1-4244-9721-104AA776D420}" dt="2024-10-03T15:12:40.389" v="4534" actId="478"/>
          <ac:spMkLst>
            <pc:docMk/>
            <pc:sldMk cId="0" sldId="265"/>
            <ac:spMk id="42" creationId="{00000000-0000-0000-0000-000000000000}"/>
          </ac:spMkLst>
        </pc:spChg>
        <pc:spChg chg="mod">
          <ac:chgData name="rajkumar singh solanki" userId="46447fe62cebf79a" providerId="LiveId" clId="{F82546CF-A5F1-4244-9721-104AA776D420}" dt="2024-10-03T15:07:45.554" v="4388" actId="164"/>
          <ac:spMkLst>
            <pc:docMk/>
            <pc:sldMk cId="0" sldId="265"/>
            <ac:spMk id="44" creationId="{00000000-0000-0000-0000-000000000000}"/>
          </ac:spMkLst>
        </pc:spChg>
        <pc:spChg chg="del mod">
          <ac:chgData name="rajkumar singh solanki" userId="46447fe62cebf79a" providerId="LiveId" clId="{F82546CF-A5F1-4244-9721-104AA776D420}" dt="2024-10-03T15:03:40.229" v="4350" actId="478"/>
          <ac:spMkLst>
            <pc:docMk/>
            <pc:sldMk cId="0" sldId="265"/>
            <ac:spMk id="45" creationId="{00000000-0000-0000-0000-000000000000}"/>
          </ac:spMkLst>
        </pc:spChg>
        <pc:spChg chg="del">
          <ac:chgData name="rajkumar singh solanki" userId="46447fe62cebf79a" providerId="LiveId" clId="{F82546CF-A5F1-4244-9721-104AA776D420}" dt="2024-10-03T15:13:57.995" v="4565" actId="478"/>
          <ac:spMkLst>
            <pc:docMk/>
            <pc:sldMk cId="0" sldId="265"/>
            <ac:spMk id="49" creationId="{00000000-0000-0000-0000-000000000000}"/>
          </ac:spMkLst>
        </pc:spChg>
        <pc:spChg chg="del">
          <ac:chgData name="rajkumar singh solanki" userId="46447fe62cebf79a" providerId="LiveId" clId="{F82546CF-A5F1-4244-9721-104AA776D420}" dt="2024-10-03T15:13:56.169" v="4564" actId="478"/>
          <ac:spMkLst>
            <pc:docMk/>
            <pc:sldMk cId="0" sldId="265"/>
            <ac:spMk id="50" creationId="{00000000-0000-0000-0000-000000000000}"/>
          </ac:spMkLst>
        </pc:spChg>
        <pc:spChg chg="del">
          <ac:chgData name="rajkumar singh solanki" userId="46447fe62cebf79a" providerId="LiveId" clId="{F82546CF-A5F1-4244-9721-104AA776D420}" dt="2024-10-03T15:13:54.467" v="4563" actId="478"/>
          <ac:spMkLst>
            <pc:docMk/>
            <pc:sldMk cId="0" sldId="265"/>
            <ac:spMk id="53" creationId="{00000000-0000-0000-0000-000000000000}"/>
          </ac:spMkLst>
        </pc:spChg>
        <pc:spChg chg="del">
          <ac:chgData name="rajkumar singh solanki" userId="46447fe62cebf79a" providerId="LiveId" clId="{F82546CF-A5F1-4244-9721-104AA776D420}" dt="2024-10-03T15:13:52.604" v="4562" actId="478"/>
          <ac:spMkLst>
            <pc:docMk/>
            <pc:sldMk cId="0" sldId="265"/>
            <ac:spMk id="54" creationId="{00000000-0000-0000-0000-000000000000}"/>
          </ac:spMkLst>
        </pc:spChg>
        <pc:spChg chg="add mod">
          <ac:chgData name="rajkumar singh solanki" userId="46447fe62cebf79a" providerId="LiveId" clId="{F82546CF-A5F1-4244-9721-104AA776D420}" dt="2024-10-03T14:59:05.626" v="4309" actId="1076"/>
          <ac:spMkLst>
            <pc:docMk/>
            <pc:sldMk cId="0" sldId="265"/>
            <ac:spMk id="55" creationId="{21B22151-BD53-2E36-ECD8-7147D4EF2AB8}"/>
          </ac:spMkLst>
        </pc:spChg>
        <pc:spChg chg="add mod">
          <ac:chgData name="rajkumar singh solanki" userId="46447fe62cebf79a" providerId="LiveId" clId="{F82546CF-A5F1-4244-9721-104AA776D420}" dt="2024-10-03T15:08:49.410" v="4399" actId="14100"/>
          <ac:spMkLst>
            <pc:docMk/>
            <pc:sldMk cId="0" sldId="265"/>
            <ac:spMk id="56" creationId="{1EA33A27-A731-4E51-77A9-9BD25F89B694}"/>
          </ac:spMkLst>
        </pc:spChg>
        <pc:spChg chg="add mod">
          <ac:chgData name="rajkumar singh solanki" userId="46447fe62cebf79a" providerId="LiveId" clId="{F82546CF-A5F1-4244-9721-104AA776D420}" dt="2024-10-03T15:07:42.144" v="4387" actId="164"/>
          <ac:spMkLst>
            <pc:docMk/>
            <pc:sldMk cId="0" sldId="265"/>
            <ac:spMk id="57" creationId="{8557B774-D11E-5709-8869-F76B8033C377}"/>
          </ac:spMkLst>
        </pc:spChg>
        <pc:spChg chg="add mod">
          <ac:chgData name="rajkumar singh solanki" userId="46447fe62cebf79a" providerId="LiveId" clId="{F82546CF-A5F1-4244-9721-104AA776D420}" dt="2024-10-03T15:15:09.446" v="4584" actId="20577"/>
          <ac:spMkLst>
            <pc:docMk/>
            <pc:sldMk cId="0" sldId="265"/>
            <ac:spMk id="58" creationId="{E7345F8A-0599-8EDE-3707-BD6F489235B9}"/>
          </ac:spMkLst>
        </pc:spChg>
        <pc:spChg chg="add mod">
          <ac:chgData name="rajkumar singh solanki" userId="46447fe62cebf79a" providerId="LiveId" clId="{F82546CF-A5F1-4244-9721-104AA776D420}" dt="2024-10-03T15:15:38.265" v="4589" actId="1076"/>
          <ac:spMkLst>
            <pc:docMk/>
            <pc:sldMk cId="0" sldId="265"/>
            <ac:spMk id="64" creationId="{8D8B57BA-8A46-D439-ACD7-73321AB862BB}"/>
          </ac:spMkLst>
        </pc:spChg>
        <pc:grpChg chg="add del mod">
          <ac:chgData name="rajkumar singh solanki" userId="46447fe62cebf79a" providerId="LiveId" clId="{F82546CF-A5F1-4244-9721-104AA776D420}" dt="2024-10-03T15:07:50.903" v="4389" actId="165"/>
          <ac:grpSpMkLst>
            <pc:docMk/>
            <pc:sldMk cId="0" sldId="265"/>
            <ac:grpSpMk id="59" creationId="{9C107E6D-E16B-8C50-1511-39269318EF98}"/>
          </ac:grpSpMkLst>
        </pc:grpChg>
        <pc:grpChg chg="add mod">
          <ac:chgData name="rajkumar singh solanki" userId="46447fe62cebf79a" providerId="LiveId" clId="{F82546CF-A5F1-4244-9721-104AA776D420}" dt="2024-10-03T15:15:47.311" v="4591" actId="1076"/>
          <ac:grpSpMkLst>
            <pc:docMk/>
            <pc:sldMk cId="0" sldId="265"/>
            <ac:grpSpMk id="60" creationId="{AE7B1D2B-7198-E05F-63DF-8EB2FC62F412}"/>
          </ac:grpSpMkLst>
        </pc:grpChg>
        <pc:grpChg chg="add mod">
          <ac:chgData name="rajkumar singh solanki" userId="46447fe62cebf79a" providerId="LiveId" clId="{F82546CF-A5F1-4244-9721-104AA776D420}" dt="2024-10-03T15:15:50.784" v="4592" actId="1076"/>
          <ac:grpSpMkLst>
            <pc:docMk/>
            <pc:sldMk cId="0" sldId="265"/>
            <ac:grpSpMk id="61" creationId="{BC8921F5-F9AB-C5B1-2AE5-FF7CAD6EAE16}"/>
          </ac:grpSpMkLst>
        </pc:grpChg>
        <pc:grpChg chg="add mod">
          <ac:chgData name="rajkumar singh solanki" userId="46447fe62cebf79a" providerId="LiveId" clId="{F82546CF-A5F1-4244-9721-104AA776D420}" dt="2024-10-03T15:15:56.007" v="4593" actId="1076"/>
          <ac:grpSpMkLst>
            <pc:docMk/>
            <pc:sldMk cId="0" sldId="265"/>
            <ac:grpSpMk id="62" creationId="{BEFBB9B1-3E08-C55C-8543-BE936C415DB1}"/>
          </ac:grpSpMkLst>
        </pc:grpChg>
        <pc:grpChg chg="add mod">
          <ac:chgData name="rajkumar singh solanki" userId="46447fe62cebf79a" providerId="LiveId" clId="{F82546CF-A5F1-4244-9721-104AA776D420}" dt="2024-10-03T15:15:42.399" v="4590" actId="1076"/>
          <ac:grpSpMkLst>
            <pc:docMk/>
            <pc:sldMk cId="0" sldId="265"/>
            <ac:grpSpMk id="63" creationId="{0F3088C4-D3B4-D2EE-E132-FB23462F969C}"/>
          </ac:grpSpMkLst>
        </pc:grpChg>
        <pc:picChg chg="del">
          <ac:chgData name="rajkumar singh solanki" userId="46447fe62cebf79a" providerId="LiveId" clId="{F82546CF-A5F1-4244-9721-104AA776D420}" dt="2024-10-03T14:56:28.835" v="4307" actId="478"/>
          <ac:picMkLst>
            <pc:docMk/>
            <pc:sldMk cId="0" sldId="265"/>
            <ac:picMk id="5" creationId="{00000000-0000-0000-0000-000000000000}"/>
          </ac:picMkLst>
        </pc:picChg>
        <pc:picChg chg="mod">
          <ac:chgData name="rajkumar singh solanki" userId="46447fe62cebf79a" providerId="LiveId" clId="{F82546CF-A5F1-4244-9721-104AA776D420}" dt="2024-10-03T15:15:17.288" v="4585" actId="1076"/>
          <ac:picMkLst>
            <pc:docMk/>
            <pc:sldMk cId="0" sldId="265"/>
            <ac:picMk id="7" creationId="{00000000-0000-0000-0000-000000000000}"/>
          </ac:picMkLst>
        </pc:picChg>
        <pc:picChg chg="mod">
          <ac:chgData name="rajkumar singh solanki" userId="46447fe62cebf79a" providerId="LiveId" clId="{F82546CF-A5F1-4244-9721-104AA776D420}" dt="2024-10-03T15:14:04.997" v="4567" actId="1076"/>
          <ac:picMkLst>
            <pc:docMk/>
            <pc:sldMk cId="0" sldId="265"/>
            <ac:picMk id="31" creationId="{00000000-0000-0000-0000-000000000000}"/>
          </ac:picMkLst>
        </pc:picChg>
        <pc:picChg chg="mod topLvl">
          <ac:chgData name="rajkumar singh solanki" userId="46447fe62cebf79a" providerId="LiveId" clId="{F82546CF-A5F1-4244-9721-104AA776D420}" dt="2024-10-03T15:07:50.903" v="4389" actId="165"/>
          <ac:picMkLst>
            <pc:docMk/>
            <pc:sldMk cId="0" sldId="265"/>
            <ac:picMk id="43" creationId="{00000000-0000-0000-0000-000000000000}"/>
          </ac:picMkLst>
        </pc:picChg>
      </pc:sldChg>
      <pc:sldChg chg="addSp delSp modSp mod">
        <pc:chgData name="rajkumar singh solanki" userId="46447fe62cebf79a" providerId="LiveId" clId="{F82546CF-A5F1-4244-9721-104AA776D420}" dt="2024-10-03T17:42:22.257" v="5200"/>
        <pc:sldMkLst>
          <pc:docMk/>
          <pc:sldMk cId="0" sldId="266"/>
        </pc:sldMkLst>
        <pc:spChg chg="mod">
          <ac:chgData name="rajkumar singh solanki" userId="46447fe62cebf79a" providerId="LiveId" clId="{F82546CF-A5F1-4244-9721-104AA776D420}" dt="2024-10-03T16:47:29.955" v="4801" actId="1076"/>
          <ac:spMkLst>
            <pc:docMk/>
            <pc:sldMk cId="0" sldId="266"/>
            <ac:spMk id="7" creationId="{00000000-0000-0000-0000-000000000000}"/>
          </ac:spMkLst>
        </pc:spChg>
        <pc:spChg chg="del mod">
          <ac:chgData name="rajkumar singh solanki" userId="46447fe62cebf79a" providerId="LiveId" clId="{F82546CF-A5F1-4244-9721-104AA776D420}" dt="2024-10-03T16:46:42.469" v="4786" actId="478"/>
          <ac:spMkLst>
            <pc:docMk/>
            <pc:sldMk cId="0" sldId="266"/>
            <ac:spMk id="11" creationId="{00000000-0000-0000-0000-000000000000}"/>
          </ac:spMkLst>
        </pc:spChg>
        <pc:spChg chg="del">
          <ac:chgData name="rajkumar singh solanki" userId="46447fe62cebf79a" providerId="LiveId" clId="{F82546CF-A5F1-4244-9721-104AA776D420}" dt="2024-10-03T16:46:44.253" v="4787" actId="478"/>
          <ac:spMkLst>
            <pc:docMk/>
            <pc:sldMk cId="0" sldId="266"/>
            <ac:spMk id="13" creationId="{00000000-0000-0000-0000-000000000000}"/>
          </ac:spMkLst>
        </pc:spChg>
        <pc:spChg chg="del">
          <ac:chgData name="rajkumar singh solanki" userId="46447fe62cebf79a" providerId="LiveId" clId="{F82546CF-A5F1-4244-9721-104AA776D420}" dt="2024-10-03T16:46:45.524" v="4788" actId="478"/>
          <ac:spMkLst>
            <pc:docMk/>
            <pc:sldMk cId="0" sldId="266"/>
            <ac:spMk id="14" creationId="{00000000-0000-0000-0000-000000000000}"/>
          </ac:spMkLst>
        </pc:spChg>
        <pc:spChg chg="del">
          <ac:chgData name="rajkumar singh solanki" userId="46447fe62cebf79a" providerId="LiveId" clId="{F82546CF-A5F1-4244-9721-104AA776D420}" dt="2024-10-03T16:46:51.717" v="4792" actId="478"/>
          <ac:spMkLst>
            <pc:docMk/>
            <pc:sldMk cId="0" sldId="266"/>
            <ac:spMk id="17" creationId="{00000000-0000-0000-0000-000000000000}"/>
          </ac:spMkLst>
        </pc:spChg>
        <pc:spChg chg="del">
          <ac:chgData name="rajkumar singh solanki" userId="46447fe62cebf79a" providerId="LiveId" clId="{F82546CF-A5F1-4244-9721-104AA776D420}" dt="2024-10-03T16:46:49.674" v="4791" actId="478"/>
          <ac:spMkLst>
            <pc:docMk/>
            <pc:sldMk cId="0" sldId="266"/>
            <ac:spMk id="19" creationId="{00000000-0000-0000-0000-000000000000}"/>
          </ac:spMkLst>
        </pc:spChg>
        <pc:spChg chg="del mod">
          <ac:chgData name="rajkumar singh solanki" userId="46447fe62cebf79a" providerId="LiveId" clId="{F82546CF-A5F1-4244-9721-104AA776D420}" dt="2024-10-03T16:46:48.202" v="4790" actId="478"/>
          <ac:spMkLst>
            <pc:docMk/>
            <pc:sldMk cId="0" sldId="266"/>
            <ac:spMk id="20" creationId="{00000000-0000-0000-0000-000000000000}"/>
          </ac:spMkLst>
        </pc:spChg>
        <pc:spChg chg="del">
          <ac:chgData name="rajkumar singh solanki" userId="46447fe62cebf79a" providerId="LiveId" clId="{F82546CF-A5F1-4244-9721-104AA776D420}" dt="2024-10-03T16:46:57.314" v="4795" actId="478"/>
          <ac:spMkLst>
            <pc:docMk/>
            <pc:sldMk cId="0" sldId="266"/>
            <ac:spMk id="23" creationId="{00000000-0000-0000-0000-000000000000}"/>
          </ac:spMkLst>
        </pc:spChg>
        <pc:spChg chg="del">
          <ac:chgData name="rajkumar singh solanki" userId="46447fe62cebf79a" providerId="LiveId" clId="{F82546CF-A5F1-4244-9721-104AA776D420}" dt="2024-10-03T16:46:55.738" v="4794" actId="478"/>
          <ac:spMkLst>
            <pc:docMk/>
            <pc:sldMk cId="0" sldId="266"/>
            <ac:spMk id="25" creationId="{00000000-0000-0000-0000-000000000000}"/>
          </ac:spMkLst>
        </pc:spChg>
        <pc:spChg chg="del">
          <ac:chgData name="rajkumar singh solanki" userId="46447fe62cebf79a" providerId="LiveId" clId="{F82546CF-A5F1-4244-9721-104AA776D420}" dt="2024-10-03T16:46:53.914" v="4793" actId="478"/>
          <ac:spMkLst>
            <pc:docMk/>
            <pc:sldMk cId="0" sldId="266"/>
            <ac:spMk id="26" creationId="{00000000-0000-0000-0000-000000000000}"/>
          </ac:spMkLst>
        </pc:spChg>
        <pc:spChg chg="add mod">
          <ac:chgData name="rajkumar singh solanki" userId="46447fe62cebf79a" providerId="LiveId" clId="{F82546CF-A5F1-4244-9721-104AA776D420}" dt="2024-10-03T17:08:41.961" v="4859" actId="1076"/>
          <ac:spMkLst>
            <pc:docMk/>
            <pc:sldMk cId="0" sldId="266"/>
            <ac:spMk id="30" creationId="{DB6A99D5-032A-823F-61B6-C76FA7738A9A}"/>
          </ac:spMkLst>
        </pc:spChg>
        <pc:picChg chg="del">
          <ac:chgData name="rajkumar singh solanki" userId="46447fe62cebf79a" providerId="LiveId" clId="{F82546CF-A5F1-4244-9721-104AA776D420}" dt="2024-10-03T15:17:19.129" v="4594" actId="478"/>
          <ac:picMkLst>
            <pc:docMk/>
            <pc:sldMk cId="0" sldId="266"/>
            <ac:picMk id="4" creationId="{00000000-0000-0000-0000-000000000000}"/>
          </ac:picMkLst>
        </pc:picChg>
        <pc:picChg chg="del">
          <ac:chgData name="rajkumar singh solanki" userId="46447fe62cebf79a" providerId="LiveId" clId="{F82546CF-A5F1-4244-9721-104AA776D420}" dt="2024-10-03T16:43:35.837" v="4755" actId="21"/>
          <ac:picMkLst>
            <pc:docMk/>
            <pc:sldMk cId="0" sldId="266"/>
            <ac:picMk id="5" creationId="{00000000-0000-0000-0000-000000000000}"/>
          </ac:picMkLst>
        </pc:picChg>
        <pc:picChg chg="del">
          <ac:chgData name="rajkumar singh solanki" userId="46447fe62cebf79a" providerId="LiveId" clId="{F82546CF-A5F1-4244-9721-104AA776D420}" dt="2024-10-03T16:43:48.886" v="4759" actId="478"/>
          <ac:picMkLst>
            <pc:docMk/>
            <pc:sldMk cId="0" sldId="266"/>
            <ac:picMk id="6" creationId="{00000000-0000-0000-0000-000000000000}"/>
          </ac:picMkLst>
        </pc:picChg>
        <pc:picChg chg="add mod">
          <ac:chgData name="rajkumar singh solanki" userId="46447fe62cebf79a" providerId="LiveId" clId="{F82546CF-A5F1-4244-9721-104AA776D420}" dt="2024-10-03T16:47:35.096" v="4803" actId="1076"/>
          <ac:picMkLst>
            <pc:docMk/>
            <pc:sldMk cId="0" sldId="266"/>
            <ac:picMk id="28" creationId="{24C15E3D-BA87-D9DB-DF49-4F18E4A5519F}"/>
          </ac:picMkLst>
        </pc:picChg>
        <pc:picChg chg="add mod">
          <ac:chgData name="rajkumar singh solanki" userId="46447fe62cebf79a" providerId="LiveId" clId="{F82546CF-A5F1-4244-9721-104AA776D420}" dt="2024-10-03T16:47:46.987" v="4805" actId="14100"/>
          <ac:picMkLst>
            <pc:docMk/>
            <pc:sldMk cId="0" sldId="266"/>
            <ac:picMk id="29" creationId="{0F1B2DD9-C989-63D0-70C8-83E0C6D0132D}"/>
          </ac:picMkLst>
        </pc:picChg>
        <pc:picChg chg="add mod">
          <ac:chgData name="rajkumar singh solanki" userId="46447fe62cebf79a" providerId="LiveId" clId="{F82546CF-A5F1-4244-9721-104AA776D420}" dt="2024-10-03T17:07:50.355" v="4852" actId="14100"/>
          <ac:picMkLst>
            <pc:docMk/>
            <pc:sldMk cId="0" sldId="266"/>
            <ac:picMk id="32" creationId="{41763BDB-9273-E8A1-EE2D-BDAF4EB50B7E}"/>
          </ac:picMkLst>
        </pc:picChg>
        <pc:picChg chg="add mod">
          <ac:chgData name="rajkumar singh solanki" userId="46447fe62cebf79a" providerId="LiveId" clId="{F82546CF-A5F1-4244-9721-104AA776D420}" dt="2024-10-03T17:42:22.257" v="5200"/>
          <ac:picMkLst>
            <pc:docMk/>
            <pc:sldMk cId="0" sldId="266"/>
            <ac:picMk id="33" creationId="{E269D773-3F4D-DD82-6885-C40322A209C8}"/>
          </ac:picMkLst>
        </pc:picChg>
      </pc:sldChg>
      <pc:sldChg chg="addSp delSp modSp mod ord modAnim">
        <pc:chgData name="rajkumar singh solanki" userId="46447fe62cebf79a" providerId="LiveId" clId="{F82546CF-A5F1-4244-9721-104AA776D420}" dt="2024-10-03T18:38:11.314" v="5720"/>
        <pc:sldMkLst>
          <pc:docMk/>
          <pc:sldMk cId="0" sldId="267"/>
        </pc:sldMkLst>
        <pc:spChg chg="mod">
          <ac:chgData name="rajkumar singh solanki" userId="46447fe62cebf79a" providerId="LiveId" clId="{F82546CF-A5F1-4244-9721-104AA776D420}" dt="2024-10-03T15:22:35.345" v="4653"/>
          <ac:spMkLst>
            <pc:docMk/>
            <pc:sldMk cId="0" sldId="267"/>
            <ac:spMk id="7" creationId="{00000000-0000-0000-0000-000000000000}"/>
          </ac:spMkLst>
        </pc:spChg>
        <pc:spChg chg="del mod">
          <ac:chgData name="rajkumar singh solanki" userId="46447fe62cebf79a" providerId="LiveId" clId="{F82546CF-A5F1-4244-9721-104AA776D420}" dt="2024-10-03T15:19:19.457" v="4599" actId="478"/>
          <ac:spMkLst>
            <pc:docMk/>
            <pc:sldMk cId="0" sldId="267"/>
            <ac:spMk id="8" creationId="{00000000-0000-0000-0000-000000000000}"/>
          </ac:spMkLst>
        </pc:spChg>
        <pc:spChg chg="del mod">
          <ac:chgData name="rajkumar singh solanki" userId="46447fe62cebf79a" providerId="LiveId" clId="{F82546CF-A5F1-4244-9721-104AA776D420}" dt="2024-10-03T15:19:22.385" v="4601" actId="478"/>
          <ac:spMkLst>
            <pc:docMk/>
            <pc:sldMk cId="0" sldId="267"/>
            <ac:spMk id="9" creationId="{00000000-0000-0000-0000-000000000000}"/>
          </ac:spMkLst>
        </pc:spChg>
        <pc:spChg chg="add del mod">
          <ac:chgData name="rajkumar singh solanki" userId="46447fe62cebf79a" providerId="LiveId" clId="{F82546CF-A5F1-4244-9721-104AA776D420}" dt="2024-10-03T15:21:20.696" v="4644" actId="478"/>
          <ac:spMkLst>
            <pc:docMk/>
            <pc:sldMk cId="0" sldId="267"/>
            <ac:spMk id="11" creationId="{B7C1B6AE-6765-0A4C-3FA1-2F7ED5F3C18A}"/>
          </ac:spMkLst>
        </pc:spChg>
        <pc:spChg chg="add mod">
          <ac:chgData name="rajkumar singh solanki" userId="46447fe62cebf79a" providerId="LiveId" clId="{F82546CF-A5F1-4244-9721-104AA776D420}" dt="2024-10-03T15:29:41.994" v="4722" actId="207"/>
          <ac:spMkLst>
            <pc:docMk/>
            <pc:sldMk cId="0" sldId="267"/>
            <ac:spMk id="14" creationId="{56793E43-DAE8-D4F6-4FCA-7961439E8F59}"/>
          </ac:spMkLst>
        </pc:spChg>
        <pc:spChg chg="add mod">
          <ac:chgData name="rajkumar singh solanki" userId="46447fe62cebf79a" providerId="LiveId" clId="{F82546CF-A5F1-4244-9721-104AA776D420}" dt="2024-10-03T15:32:53.182" v="4737" actId="1076"/>
          <ac:spMkLst>
            <pc:docMk/>
            <pc:sldMk cId="0" sldId="267"/>
            <ac:spMk id="15" creationId="{6CD66BAB-2B15-9D30-7FC9-AD236796AF67}"/>
          </ac:spMkLst>
        </pc:spChg>
        <pc:spChg chg="add mod">
          <ac:chgData name="rajkumar singh solanki" userId="46447fe62cebf79a" providerId="LiveId" clId="{F82546CF-A5F1-4244-9721-104AA776D420}" dt="2024-10-03T15:29:17.194" v="4721" actId="1076"/>
          <ac:spMkLst>
            <pc:docMk/>
            <pc:sldMk cId="0" sldId="267"/>
            <ac:spMk id="16" creationId="{90D06A4B-1A32-BCFA-ADBF-E0E312EED3F5}"/>
          </ac:spMkLst>
        </pc:spChg>
        <pc:picChg chg="del">
          <ac:chgData name="rajkumar singh solanki" userId="46447fe62cebf79a" providerId="LiveId" clId="{F82546CF-A5F1-4244-9721-104AA776D420}" dt="2024-10-03T15:19:13.363" v="4597" actId="478"/>
          <ac:picMkLst>
            <pc:docMk/>
            <pc:sldMk cId="0" sldId="267"/>
            <ac:picMk id="4" creationId="{00000000-0000-0000-0000-000000000000}"/>
          </ac:picMkLst>
        </pc:picChg>
        <pc:picChg chg="del">
          <ac:chgData name="rajkumar singh solanki" userId="46447fe62cebf79a" providerId="LiveId" clId="{F82546CF-A5F1-4244-9721-104AA776D420}" dt="2024-10-03T15:22:45.375" v="4654" actId="478"/>
          <ac:picMkLst>
            <pc:docMk/>
            <pc:sldMk cId="0" sldId="267"/>
            <ac:picMk id="10" creationId="{00000000-0000-0000-0000-000000000000}"/>
          </ac:picMkLst>
        </pc:picChg>
        <pc:picChg chg="add mod">
          <ac:chgData name="rajkumar singh solanki" userId="46447fe62cebf79a" providerId="LiveId" clId="{F82546CF-A5F1-4244-9721-104AA776D420}" dt="2024-10-03T15:26:56.406" v="4664" actId="1076"/>
          <ac:picMkLst>
            <pc:docMk/>
            <pc:sldMk cId="0" sldId="267"/>
            <ac:picMk id="13" creationId="{3BD595F0-F032-60A5-E197-A511BDD63DE9}"/>
          </ac:picMkLst>
        </pc:picChg>
        <pc:picChg chg="add mod">
          <ac:chgData name="rajkumar singh solanki" userId="46447fe62cebf79a" providerId="LiveId" clId="{F82546CF-A5F1-4244-9721-104AA776D420}" dt="2024-10-03T15:32:44.206" v="4736" actId="688"/>
          <ac:picMkLst>
            <pc:docMk/>
            <pc:sldMk cId="0" sldId="267"/>
            <ac:picMk id="18" creationId="{D36E6E0C-C6FF-9D1E-2A8A-2EB092E3CA24}"/>
          </ac:picMkLst>
        </pc:picChg>
        <pc:picChg chg="add mod">
          <ac:chgData name="rajkumar singh solanki" userId="46447fe62cebf79a" providerId="LiveId" clId="{F82546CF-A5F1-4244-9721-104AA776D420}" dt="2024-10-03T15:33:16.539" v="4744" actId="1076"/>
          <ac:picMkLst>
            <pc:docMk/>
            <pc:sldMk cId="0" sldId="267"/>
            <ac:picMk id="20" creationId="{A2513DFF-D256-42AF-2D63-BA4C237CBF39}"/>
          </ac:picMkLst>
        </pc:picChg>
        <pc:picChg chg="add mod">
          <ac:chgData name="rajkumar singh solanki" userId="46447fe62cebf79a" providerId="LiveId" clId="{F82546CF-A5F1-4244-9721-104AA776D420}" dt="2024-10-03T15:33:41.222" v="4753" actId="14100"/>
          <ac:picMkLst>
            <pc:docMk/>
            <pc:sldMk cId="0" sldId="267"/>
            <ac:picMk id="22" creationId="{DE4756B1-89F3-EE33-9F6F-B868E14055A4}"/>
          </ac:picMkLst>
        </pc:picChg>
      </pc:sldChg>
      <pc:sldChg chg="addSp delSp modSp mod">
        <pc:chgData name="rajkumar singh solanki" userId="46447fe62cebf79a" providerId="LiveId" clId="{F82546CF-A5F1-4244-9721-104AA776D420}" dt="2024-10-03T17:25:42.557" v="5055" actId="20577"/>
        <pc:sldMkLst>
          <pc:docMk/>
          <pc:sldMk cId="0" sldId="268"/>
        </pc:sldMkLst>
        <pc:spChg chg="del">
          <ac:chgData name="rajkumar singh solanki" userId="46447fe62cebf79a" providerId="LiveId" clId="{F82546CF-A5F1-4244-9721-104AA776D420}" dt="2024-10-03T17:11:49.127" v="4860" actId="478"/>
          <ac:spMkLst>
            <pc:docMk/>
            <pc:sldMk cId="0" sldId="268"/>
            <ac:spMk id="7" creationId="{00000000-0000-0000-0000-000000000000}"/>
          </ac:spMkLst>
        </pc:spChg>
        <pc:spChg chg="del">
          <ac:chgData name="rajkumar singh solanki" userId="46447fe62cebf79a" providerId="LiveId" clId="{F82546CF-A5F1-4244-9721-104AA776D420}" dt="2024-10-03T17:11:57.901" v="4864" actId="478"/>
          <ac:spMkLst>
            <pc:docMk/>
            <pc:sldMk cId="0" sldId="268"/>
            <ac:spMk id="9" creationId="{00000000-0000-0000-0000-000000000000}"/>
          </ac:spMkLst>
        </pc:spChg>
        <pc:spChg chg="del mod">
          <ac:chgData name="rajkumar singh solanki" userId="46447fe62cebf79a" providerId="LiveId" clId="{F82546CF-A5F1-4244-9721-104AA776D420}" dt="2024-10-03T17:11:52.249" v="4862" actId="478"/>
          <ac:spMkLst>
            <pc:docMk/>
            <pc:sldMk cId="0" sldId="268"/>
            <ac:spMk id="12" creationId="{00000000-0000-0000-0000-000000000000}"/>
          </ac:spMkLst>
        </pc:spChg>
        <pc:spChg chg="del">
          <ac:chgData name="rajkumar singh solanki" userId="46447fe62cebf79a" providerId="LiveId" clId="{F82546CF-A5F1-4244-9721-104AA776D420}" dt="2024-10-03T17:11:54.163" v="4863" actId="478"/>
          <ac:spMkLst>
            <pc:docMk/>
            <pc:sldMk cId="0" sldId="268"/>
            <ac:spMk id="14" creationId="{00000000-0000-0000-0000-000000000000}"/>
          </ac:spMkLst>
        </pc:spChg>
        <pc:spChg chg="del">
          <ac:chgData name="rajkumar singh solanki" userId="46447fe62cebf79a" providerId="LiveId" clId="{F82546CF-A5F1-4244-9721-104AA776D420}" dt="2024-10-03T17:12:00.289" v="4865" actId="478"/>
          <ac:spMkLst>
            <pc:docMk/>
            <pc:sldMk cId="0" sldId="268"/>
            <ac:spMk id="17" creationId="{00000000-0000-0000-0000-000000000000}"/>
          </ac:spMkLst>
        </pc:spChg>
        <pc:spChg chg="del">
          <ac:chgData name="rajkumar singh solanki" userId="46447fe62cebf79a" providerId="LiveId" clId="{F82546CF-A5F1-4244-9721-104AA776D420}" dt="2024-10-03T17:12:02.430" v="4866" actId="478"/>
          <ac:spMkLst>
            <pc:docMk/>
            <pc:sldMk cId="0" sldId="268"/>
            <ac:spMk id="19" creationId="{00000000-0000-0000-0000-000000000000}"/>
          </ac:spMkLst>
        </pc:spChg>
        <pc:spChg chg="del">
          <ac:chgData name="rajkumar singh solanki" userId="46447fe62cebf79a" providerId="LiveId" clId="{F82546CF-A5F1-4244-9721-104AA776D420}" dt="2024-10-03T17:12:05.106" v="4867" actId="478"/>
          <ac:spMkLst>
            <pc:docMk/>
            <pc:sldMk cId="0" sldId="268"/>
            <ac:spMk id="22" creationId="{00000000-0000-0000-0000-000000000000}"/>
          </ac:spMkLst>
        </pc:spChg>
        <pc:spChg chg="del">
          <ac:chgData name="rajkumar singh solanki" userId="46447fe62cebf79a" providerId="LiveId" clId="{F82546CF-A5F1-4244-9721-104AA776D420}" dt="2024-10-03T17:12:07.556" v="4868" actId="478"/>
          <ac:spMkLst>
            <pc:docMk/>
            <pc:sldMk cId="0" sldId="268"/>
            <ac:spMk id="24" creationId="{00000000-0000-0000-0000-000000000000}"/>
          </ac:spMkLst>
        </pc:spChg>
        <pc:spChg chg="add mod">
          <ac:chgData name="rajkumar singh solanki" userId="46447fe62cebf79a" providerId="LiveId" clId="{F82546CF-A5F1-4244-9721-104AA776D420}" dt="2024-10-03T17:18:10.608" v="4942" actId="14100"/>
          <ac:spMkLst>
            <pc:docMk/>
            <pc:sldMk cId="0" sldId="268"/>
            <ac:spMk id="28" creationId="{66800222-8797-2B79-31B4-EB35E928EFAB}"/>
          </ac:spMkLst>
        </pc:spChg>
        <pc:spChg chg="add mod">
          <ac:chgData name="rajkumar singh solanki" userId="46447fe62cebf79a" providerId="LiveId" clId="{F82546CF-A5F1-4244-9721-104AA776D420}" dt="2024-10-03T17:25:42.557" v="5055" actId="20577"/>
          <ac:spMkLst>
            <pc:docMk/>
            <pc:sldMk cId="0" sldId="268"/>
            <ac:spMk id="33" creationId="{1FD76945-A127-7A8C-4363-485B34C18C99}"/>
          </ac:spMkLst>
        </pc:spChg>
        <pc:picChg chg="del">
          <ac:chgData name="rajkumar singh solanki" userId="46447fe62cebf79a" providerId="LiveId" clId="{F82546CF-A5F1-4244-9721-104AA776D420}" dt="2024-10-03T17:12:09.604" v="4869" actId="478"/>
          <ac:picMkLst>
            <pc:docMk/>
            <pc:sldMk cId="0" sldId="268"/>
            <ac:picMk id="4" creationId="{00000000-0000-0000-0000-000000000000}"/>
          </ac:picMkLst>
        </pc:picChg>
        <pc:picChg chg="mod">
          <ac:chgData name="rajkumar singh solanki" userId="46447fe62cebf79a" providerId="LiveId" clId="{F82546CF-A5F1-4244-9721-104AA776D420}" dt="2024-10-03T17:13:05.693" v="4874" actId="1076"/>
          <ac:picMkLst>
            <pc:docMk/>
            <pc:sldMk cId="0" sldId="268"/>
            <ac:picMk id="25" creationId="{00000000-0000-0000-0000-000000000000}"/>
          </ac:picMkLst>
        </pc:picChg>
        <pc:picChg chg="add mod">
          <ac:chgData name="rajkumar singh solanki" userId="46447fe62cebf79a" providerId="LiveId" clId="{F82546CF-A5F1-4244-9721-104AA776D420}" dt="2024-10-03T17:12:23.846" v="4870"/>
          <ac:picMkLst>
            <pc:docMk/>
            <pc:sldMk cId="0" sldId="268"/>
            <ac:picMk id="26" creationId="{6230434C-2E4B-D8AC-255F-0BEC8CF0A5EC}"/>
          </ac:picMkLst>
        </pc:picChg>
        <pc:picChg chg="add mod">
          <ac:chgData name="rajkumar singh solanki" userId="46447fe62cebf79a" providerId="LiveId" clId="{F82546CF-A5F1-4244-9721-104AA776D420}" dt="2024-10-03T17:13:16.782" v="4875" actId="1076"/>
          <ac:picMkLst>
            <pc:docMk/>
            <pc:sldMk cId="0" sldId="268"/>
            <ac:picMk id="27" creationId="{4189EA49-BBB2-841E-19A6-1AA25B85525C}"/>
          </ac:picMkLst>
        </pc:picChg>
        <pc:picChg chg="add mod">
          <ac:chgData name="rajkumar singh solanki" userId="46447fe62cebf79a" providerId="LiveId" clId="{F82546CF-A5F1-4244-9721-104AA776D420}" dt="2024-10-03T17:21:40.530" v="4960" actId="14100"/>
          <ac:picMkLst>
            <pc:docMk/>
            <pc:sldMk cId="0" sldId="268"/>
            <ac:picMk id="30" creationId="{68794D8C-011A-DCDB-301B-45FACBB1C09D}"/>
          </ac:picMkLst>
        </pc:picChg>
        <pc:picChg chg="add mod">
          <ac:chgData name="rajkumar singh solanki" userId="46447fe62cebf79a" providerId="LiveId" clId="{F82546CF-A5F1-4244-9721-104AA776D420}" dt="2024-10-03T17:21:30.393" v="4956" actId="14100"/>
          <ac:picMkLst>
            <pc:docMk/>
            <pc:sldMk cId="0" sldId="268"/>
            <ac:picMk id="32" creationId="{6A3CBFBF-C146-1C09-77C5-AB773D96D947}"/>
          </ac:picMkLst>
        </pc:picChg>
      </pc:sldChg>
      <pc:sldChg chg="addSp delSp modSp mod">
        <pc:chgData name="rajkumar singh solanki" userId="46447fe62cebf79a" providerId="LiveId" clId="{F82546CF-A5F1-4244-9721-104AA776D420}" dt="2024-10-03T17:41:04.756" v="5190" actId="5793"/>
        <pc:sldMkLst>
          <pc:docMk/>
          <pc:sldMk cId="0" sldId="269"/>
        </pc:sldMkLst>
        <pc:spChg chg="mod">
          <ac:chgData name="rajkumar singh solanki" userId="46447fe62cebf79a" providerId="LiveId" clId="{F82546CF-A5F1-4244-9721-104AA776D420}" dt="2024-10-03T17:37:02.153" v="5141" actId="14100"/>
          <ac:spMkLst>
            <pc:docMk/>
            <pc:sldMk cId="0" sldId="269"/>
            <ac:spMk id="5" creationId="{00000000-0000-0000-0000-000000000000}"/>
          </ac:spMkLst>
        </pc:spChg>
        <pc:spChg chg="del">
          <ac:chgData name="rajkumar singh solanki" userId="46447fe62cebf79a" providerId="LiveId" clId="{F82546CF-A5F1-4244-9721-104AA776D420}" dt="2024-10-03T17:34:21.811" v="5064" actId="478"/>
          <ac:spMkLst>
            <pc:docMk/>
            <pc:sldMk cId="0" sldId="269"/>
            <ac:spMk id="7" creationId="{00000000-0000-0000-0000-000000000000}"/>
          </ac:spMkLst>
        </pc:spChg>
        <pc:spChg chg="del">
          <ac:chgData name="rajkumar singh solanki" userId="46447fe62cebf79a" providerId="LiveId" clId="{F82546CF-A5F1-4244-9721-104AA776D420}" dt="2024-10-03T17:34:27.137" v="5065" actId="478"/>
          <ac:spMkLst>
            <pc:docMk/>
            <pc:sldMk cId="0" sldId="269"/>
            <ac:spMk id="8" creationId="{00000000-0000-0000-0000-000000000000}"/>
          </ac:spMkLst>
        </pc:spChg>
        <pc:spChg chg="del">
          <ac:chgData name="rajkumar singh solanki" userId="46447fe62cebf79a" providerId="LiveId" clId="{F82546CF-A5F1-4244-9721-104AA776D420}" dt="2024-10-03T17:34:27.137" v="5065" actId="478"/>
          <ac:spMkLst>
            <pc:docMk/>
            <pc:sldMk cId="0" sldId="269"/>
            <ac:spMk id="9" creationId="{00000000-0000-0000-0000-000000000000}"/>
          </ac:spMkLst>
        </pc:spChg>
        <pc:spChg chg="del">
          <ac:chgData name="rajkumar singh solanki" userId="46447fe62cebf79a" providerId="LiveId" clId="{F82546CF-A5F1-4244-9721-104AA776D420}" dt="2024-10-03T17:34:27.137" v="5065" actId="478"/>
          <ac:spMkLst>
            <pc:docMk/>
            <pc:sldMk cId="0" sldId="269"/>
            <ac:spMk id="10" creationId="{00000000-0000-0000-0000-000000000000}"/>
          </ac:spMkLst>
        </pc:spChg>
        <pc:spChg chg="del">
          <ac:chgData name="rajkumar singh solanki" userId="46447fe62cebf79a" providerId="LiveId" clId="{F82546CF-A5F1-4244-9721-104AA776D420}" dt="2024-10-03T17:34:27.137" v="5065" actId="478"/>
          <ac:spMkLst>
            <pc:docMk/>
            <pc:sldMk cId="0" sldId="269"/>
            <ac:spMk id="11" creationId="{00000000-0000-0000-0000-000000000000}"/>
          </ac:spMkLst>
        </pc:spChg>
        <pc:spChg chg="del">
          <ac:chgData name="rajkumar singh solanki" userId="46447fe62cebf79a" providerId="LiveId" clId="{F82546CF-A5F1-4244-9721-104AA776D420}" dt="2024-10-03T17:34:27.137" v="5065" actId="478"/>
          <ac:spMkLst>
            <pc:docMk/>
            <pc:sldMk cId="0" sldId="269"/>
            <ac:spMk id="12" creationId="{00000000-0000-0000-0000-000000000000}"/>
          </ac:spMkLst>
        </pc:spChg>
        <pc:spChg chg="del">
          <ac:chgData name="rajkumar singh solanki" userId="46447fe62cebf79a" providerId="LiveId" clId="{F82546CF-A5F1-4244-9721-104AA776D420}" dt="2024-10-03T17:34:27.137" v="5065" actId="478"/>
          <ac:spMkLst>
            <pc:docMk/>
            <pc:sldMk cId="0" sldId="269"/>
            <ac:spMk id="13" creationId="{00000000-0000-0000-0000-000000000000}"/>
          </ac:spMkLst>
        </pc:spChg>
        <pc:spChg chg="del">
          <ac:chgData name="rajkumar singh solanki" userId="46447fe62cebf79a" providerId="LiveId" clId="{F82546CF-A5F1-4244-9721-104AA776D420}" dt="2024-10-03T17:34:27.137" v="5065" actId="478"/>
          <ac:spMkLst>
            <pc:docMk/>
            <pc:sldMk cId="0" sldId="269"/>
            <ac:spMk id="14" creationId="{00000000-0000-0000-0000-000000000000}"/>
          </ac:spMkLst>
        </pc:spChg>
        <pc:spChg chg="del">
          <ac:chgData name="rajkumar singh solanki" userId="46447fe62cebf79a" providerId="LiveId" clId="{F82546CF-A5F1-4244-9721-104AA776D420}" dt="2024-10-03T17:34:27.137" v="5065" actId="478"/>
          <ac:spMkLst>
            <pc:docMk/>
            <pc:sldMk cId="0" sldId="269"/>
            <ac:spMk id="15" creationId="{00000000-0000-0000-0000-000000000000}"/>
          </ac:spMkLst>
        </pc:spChg>
        <pc:spChg chg="del">
          <ac:chgData name="rajkumar singh solanki" userId="46447fe62cebf79a" providerId="LiveId" clId="{F82546CF-A5F1-4244-9721-104AA776D420}" dt="2024-10-03T17:34:21.811" v="5064" actId="478"/>
          <ac:spMkLst>
            <pc:docMk/>
            <pc:sldMk cId="0" sldId="269"/>
            <ac:spMk id="16" creationId="{00000000-0000-0000-0000-000000000000}"/>
          </ac:spMkLst>
        </pc:spChg>
        <pc:spChg chg="del">
          <ac:chgData name="rajkumar singh solanki" userId="46447fe62cebf79a" providerId="LiveId" clId="{F82546CF-A5F1-4244-9721-104AA776D420}" dt="2024-10-03T17:34:21.811" v="5064" actId="478"/>
          <ac:spMkLst>
            <pc:docMk/>
            <pc:sldMk cId="0" sldId="269"/>
            <ac:spMk id="17" creationId="{00000000-0000-0000-0000-000000000000}"/>
          </ac:spMkLst>
        </pc:spChg>
        <pc:spChg chg="del">
          <ac:chgData name="rajkumar singh solanki" userId="46447fe62cebf79a" providerId="LiveId" clId="{F82546CF-A5F1-4244-9721-104AA776D420}" dt="2024-10-03T17:34:21.811" v="5064" actId="478"/>
          <ac:spMkLst>
            <pc:docMk/>
            <pc:sldMk cId="0" sldId="269"/>
            <ac:spMk id="18" creationId="{00000000-0000-0000-0000-000000000000}"/>
          </ac:spMkLst>
        </pc:spChg>
        <pc:spChg chg="del">
          <ac:chgData name="rajkumar singh solanki" userId="46447fe62cebf79a" providerId="LiveId" clId="{F82546CF-A5F1-4244-9721-104AA776D420}" dt="2024-10-03T17:34:21.811" v="5064" actId="478"/>
          <ac:spMkLst>
            <pc:docMk/>
            <pc:sldMk cId="0" sldId="269"/>
            <ac:spMk id="19" creationId="{00000000-0000-0000-0000-000000000000}"/>
          </ac:spMkLst>
        </pc:spChg>
        <pc:spChg chg="del">
          <ac:chgData name="rajkumar singh solanki" userId="46447fe62cebf79a" providerId="LiveId" clId="{F82546CF-A5F1-4244-9721-104AA776D420}" dt="2024-10-03T17:34:21.811" v="5064" actId="478"/>
          <ac:spMkLst>
            <pc:docMk/>
            <pc:sldMk cId="0" sldId="269"/>
            <ac:spMk id="20" creationId="{00000000-0000-0000-0000-000000000000}"/>
          </ac:spMkLst>
        </pc:spChg>
        <pc:spChg chg="del">
          <ac:chgData name="rajkumar singh solanki" userId="46447fe62cebf79a" providerId="LiveId" clId="{F82546CF-A5F1-4244-9721-104AA776D420}" dt="2024-10-03T17:34:21.811" v="5064" actId="478"/>
          <ac:spMkLst>
            <pc:docMk/>
            <pc:sldMk cId="0" sldId="269"/>
            <ac:spMk id="21" creationId="{00000000-0000-0000-0000-000000000000}"/>
          </ac:spMkLst>
        </pc:spChg>
        <pc:spChg chg="del">
          <ac:chgData name="rajkumar singh solanki" userId="46447fe62cebf79a" providerId="LiveId" clId="{F82546CF-A5F1-4244-9721-104AA776D420}" dt="2024-10-03T17:34:21.811" v="5064" actId="478"/>
          <ac:spMkLst>
            <pc:docMk/>
            <pc:sldMk cId="0" sldId="269"/>
            <ac:spMk id="22" creationId="{00000000-0000-0000-0000-000000000000}"/>
          </ac:spMkLst>
        </pc:spChg>
        <pc:spChg chg="del">
          <ac:chgData name="rajkumar singh solanki" userId="46447fe62cebf79a" providerId="LiveId" clId="{F82546CF-A5F1-4244-9721-104AA776D420}" dt="2024-10-03T17:34:21.811" v="5064" actId="478"/>
          <ac:spMkLst>
            <pc:docMk/>
            <pc:sldMk cId="0" sldId="269"/>
            <ac:spMk id="23" creationId="{00000000-0000-0000-0000-000000000000}"/>
          </ac:spMkLst>
        </pc:spChg>
        <pc:spChg chg="del">
          <ac:chgData name="rajkumar singh solanki" userId="46447fe62cebf79a" providerId="LiveId" clId="{F82546CF-A5F1-4244-9721-104AA776D420}" dt="2024-10-03T17:34:16.076" v="5061" actId="478"/>
          <ac:spMkLst>
            <pc:docMk/>
            <pc:sldMk cId="0" sldId="269"/>
            <ac:spMk id="24" creationId="{00000000-0000-0000-0000-000000000000}"/>
          </ac:spMkLst>
        </pc:spChg>
        <pc:spChg chg="del mod">
          <ac:chgData name="rajkumar singh solanki" userId="46447fe62cebf79a" providerId="LiveId" clId="{F82546CF-A5F1-4244-9721-104AA776D420}" dt="2024-10-03T17:34:30.438" v="5067" actId="478"/>
          <ac:spMkLst>
            <pc:docMk/>
            <pc:sldMk cId="0" sldId="269"/>
            <ac:spMk id="25" creationId="{00000000-0000-0000-0000-000000000000}"/>
          </ac:spMkLst>
        </pc:spChg>
        <pc:spChg chg="del">
          <ac:chgData name="rajkumar singh solanki" userId="46447fe62cebf79a" providerId="LiveId" clId="{F82546CF-A5F1-4244-9721-104AA776D420}" dt="2024-10-03T17:34:34.479" v="5068" actId="478"/>
          <ac:spMkLst>
            <pc:docMk/>
            <pc:sldMk cId="0" sldId="269"/>
            <ac:spMk id="52" creationId="{00000000-0000-0000-0000-000000000000}"/>
          </ac:spMkLst>
        </pc:spChg>
        <pc:spChg chg="del">
          <ac:chgData name="rajkumar singh solanki" userId="46447fe62cebf79a" providerId="LiveId" clId="{F82546CF-A5F1-4244-9721-104AA776D420}" dt="2024-10-03T17:34:34.479" v="5068" actId="478"/>
          <ac:spMkLst>
            <pc:docMk/>
            <pc:sldMk cId="0" sldId="269"/>
            <ac:spMk id="53" creationId="{00000000-0000-0000-0000-000000000000}"/>
          </ac:spMkLst>
        </pc:spChg>
        <pc:spChg chg="del">
          <ac:chgData name="rajkumar singh solanki" userId="46447fe62cebf79a" providerId="LiveId" clId="{F82546CF-A5F1-4244-9721-104AA776D420}" dt="2024-10-03T17:34:34.479" v="5068" actId="478"/>
          <ac:spMkLst>
            <pc:docMk/>
            <pc:sldMk cId="0" sldId="269"/>
            <ac:spMk id="54" creationId="{00000000-0000-0000-0000-000000000000}"/>
          </ac:spMkLst>
        </pc:spChg>
        <pc:spChg chg="del">
          <ac:chgData name="rajkumar singh solanki" userId="46447fe62cebf79a" providerId="LiveId" clId="{F82546CF-A5F1-4244-9721-104AA776D420}" dt="2024-10-03T17:36:28.706" v="5134" actId="478"/>
          <ac:spMkLst>
            <pc:docMk/>
            <pc:sldMk cId="0" sldId="269"/>
            <ac:spMk id="57" creationId="{00000000-0000-0000-0000-000000000000}"/>
          </ac:spMkLst>
        </pc:spChg>
        <pc:spChg chg="del">
          <ac:chgData name="rajkumar singh solanki" userId="46447fe62cebf79a" providerId="LiveId" clId="{F82546CF-A5F1-4244-9721-104AA776D420}" dt="2024-10-03T17:36:30.803" v="5135" actId="478"/>
          <ac:spMkLst>
            <pc:docMk/>
            <pc:sldMk cId="0" sldId="269"/>
            <ac:spMk id="58" creationId="{00000000-0000-0000-0000-000000000000}"/>
          </ac:spMkLst>
        </pc:spChg>
        <pc:spChg chg="del">
          <ac:chgData name="rajkumar singh solanki" userId="46447fe62cebf79a" providerId="LiveId" clId="{F82546CF-A5F1-4244-9721-104AA776D420}" dt="2024-10-03T17:36:26.991" v="5133" actId="478"/>
          <ac:spMkLst>
            <pc:docMk/>
            <pc:sldMk cId="0" sldId="269"/>
            <ac:spMk id="61" creationId="{00000000-0000-0000-0000-000000000000}"/>
          </ac:spMkLst>
        </pc:spChg>
        <pc:spChg chg="mod">
          <ac:chgData name="rajkumar singh solanki" userId="46447fe62cebf79a" providerId="LiveId" clId="{F82546CF-A5F1-4244-9721-104AA776D420}" dt="2024-10-03T17:41:04.756" v="5190" actId="5793"/>
          <ac:spMkLst>
            <pc:docMk/>
            <pc:sldMk cId="0" sldId="269"/>
            <ac:spMk id="62" creationId="{00000000-0000-0000-0000-000000000000}"/>
          </ac:spMkLst>
        </pc:spChg>
        <pc:picChg chg="del">
          <ac:chgData name="rajkumar singh solanki" userId="46447fe62cebf79a" providerId="LiveId" clId="{F82546CF-A5F1-4244-9721-104AA776D420}" dt="2024-10-03T17:34:13.854" v="5060" actId="478"/>
          <ac:picMkLst>
            <pc:docMk/>
            <pc:sldMk cId="0" sldId="269"/>
            <ac:picMk id="2" creationId="{00000000-0000-0000-0000-000000000000}"/>
          </ac:picMkLst>
        </pc:picChg>
        <pc:picChg chg="del">
          <ac:chgData name="rajkumar singh solanki" userId="46447fe62cebf79a" providerId="LiveId" clId="{F82546CF-A5F1-4244-9721-104AA776D420}" dt="2024-10-03T17:27:19.608" v="5058" actId="478"/>
          <ac:picMkLst>
            <pc:docMk/>
            <pc:sldMk cId="0" sldId="269"/>
            <ac:picMk id="4" creationId="{00000000-0000-0000-0000-000000000000}"/>
          </ac:picMkLst>
        </pc:picChg>
        <pc:picChg chg="del">
          <ac:chgData name="rajkumar singh solanki" userId="46447fe62cebf79a" providerId="LiveId" clId="{F82546CF-A5F1-4244-9721-104AA776D420}" dt="2024-10-03T17:34:21.811" v="5064" actId="478"/>
          <ac:picMkLst>
            <pc:docMk/>
            <pc:sldMk cId="0" sldId="269"/>
            <ac:picMk id="27" creationId="{00000000-0000-0000-0000-000000000000}"/>
          </ac:picMkLst>
        </pc:picChg>
        <pc:picChg chg="del">
          <ac:chgData name="rajkumar singh solanki" userId="46447fe62cebf79a" providerId="LiveId" clId="{F82546CF-A5F1-4244-9721-104AA776D420}" dt="2024-10-03T17:34:21.811" v="5064" actId="478"/>
          <ac:picMkLst>
            <pc:docMk/>
            <pc:sldMk cId="0" sldId="269"/>
            <ac:picMk id="28" creationId="{00000000-0000-0000-0000-000000000000}"/>
          </ac:picMkLst>
        </pc:picChg>
        <pc:picChg chg="del">
          <ac:chgData name="rajkumar singh solanki" userId="46447fe62cebf79a" providerId="LiveId" clId="{F82546CF-A5F1-4244-9721-104AA776D420}" dt="2024-10-03T17:34:21.811" v="5064" actId="478"/>
          <ac:picMkLst>
            <pc:docMk/>
            <pc:sldMk cId="0" sldId="269"/>
            <ac:picMk id="29" creationId="{00000000-0000-0000-0000-000000000000}"/>
          </ac:picMkLst>
        </pc:picChg>
        <pc:picChg chg="del">
          <ac:chgData name="rajkumar singh solanki" userId="46447fe62cebf79a" providerId="LiveId" clId="{F82546CF-A5F1-4244-9721-104AA776D420}" dt="2024-10-03T17:34:21.811" v="5064" actId="478"/>
          <ac:picMkLst>
            <pc:docMk/>
            <pc:sldMk cId="0" sldId="269"/>
            <ac:picMk id="30" creationId="{00000000-0000-0000-0000-000000000000}"/>
          </ac:picMkLst>
        </pc:picChg>
        <pc:picChg chg="del">
          <ac:chgData name="rajkumar singh solanki" userId="46447fe62cebf79a" providerId="LiveId" clId="{F82546CF-A5F1-4244-9721-104AA776D420}" dt="2024-10-03T17:34:21.811" v="5064" actId="478"/>
          <ac:picMkLst>
            <pc:docMk/>
            <pc:sldMk cId="0" sldId="269"/>
            <ac:picMk id="31" creationId="{00000000-0000-0000-0000-000000000000}"/>
          </ac:picMkLst>
        </pc:picChg>
        <pc:picChg chg="del">
          <ac:chgData name="rajkumar singh solanki" userId="46447fe62cebf79a" providerId="LiveId" clId="{F82546CF-A5F1-4244-9721-104AA776D420}" dt="2024-10-03T17:34:21.811" v="5064" actId="478"/>
          <ac:picMkLst>
            <pc:docMk/>
            <pc:sldMk cId="0" sldId="269"/>
            <ac:picMk id="32" creationId="{00000000-0000-0000-0000-000000000000}"/>
          </ac:picMkLst>
        </pc:picChg>
        <pc:picChg chg="del">
          <ac:chgData name="rajkumar singh solanki" userId="46447fe62cebf79a" providerId="LiveId" clId="{F82546CF-A5F1-4244-9721-104AA776D420}" dt="2024-10-03T17:34:21.811" v="5064" actId="478"/>
          <ac:picMkLst>
            <pc:docMk/>
            <pc:sldMk cId="0" sldId="269"/>
            <ac:picMk id="33" creationId="{00000000-0000-0000-0000-000000000000}"/>
          </ac:picMkLst>
        </pc:picChg>
        <pc:picChg chg="del">
          <ac:chgData name="rajkumar singh solanki" userId="46447fe62cebf79a" providerId="LiveId" clId="{F82546CF-A5F1-4244-9721-104AA776D420}" dt="2024-10-03T17:34:12.986" v="5059" actId="478"/>
          <ac:picMkLst>
            <pc:docMk/>
            <pc:sldMk cId="0" sldId="269"/>
            <ac:picMk id="34" creationId="{00000000-0000-0000-0000-000000000000}"/>
          </ac:picMkLst>
        </pc:picChg>
        <pc:picChg chg="del">
          <ac:chgData name="rajkumar singh solanki" userId="46447fe62cebf79a" providerId="LiveId" clId="{F82546CF-A5F1-4244-9721-104AA776D420}" dt="2024-10-03T17:34:21.811" v="5064" actId="478"/>
          <ac:picMkLst>
            <pc:docMk/>
            <pc:sldMk cId="0" sldId="269"/>
            <ac:picMk id="35" creationId="{00000000-0000-0000-0000-000000000000}"/>
          </ac:picMkLst>
        </pc:picChg>
        <pc:picChg chg="del">
          <ac:chgData name="rajkumar singh solanki" userId="46447fe62cebf79a" providerId="LiveId" clId="{F82546CF-A5F1-4244-9721-104AA776D420}" dt="2024-10-03T17:34:21.811" v="5064" actId="478"/>
          <ac:picMkLst>
            <pc:docMk/>
            <pc:sldMk cId="0" sldId="269"/>
            <ac:picMk id="36" creationId="{00000000-0000-0000-0000-000000000000}"/>
          </ac:picMkLst>
        </pc:picChg>
        <pc:picChg chg="del">
          <ac:chgData name="rajkumar singh solanki" userId="46447fe62cebf79a" providerId="LiveId" clId="{F82546CF-A5F1-4244-9721-104AA776D420}" dt="2024-10-03T17:34:21.811" v="5064" actId="478"/>
          <ac:picMkLst>
            <pc:docMk/>
            <pc:sldMk cId="0" sldId="269"/>
            <ac:picMk id="37" creationId="{00000000-0000-0000-0000-000000000000}"/>
          </ac:picMkLst>
        </pc:picChg>
        <pc:picChg chg="del">
          <ac:chgData name="rajkumar singh solanki" userId="46447fe62cebf79a" providerId="LiveId" clId="{F82546CF-A5F1-4244-9721-104AA776D420}" dt="2024-10-03T17:34:21.811" v="5064" actId="478"/>
          <ac:picMkLst>
            <pc:docMk/>
            <pc:sldMk cId="0" sldId="269"/>
            <ac:picMk id="38" creationId="{00000000-0000-0000-0000-000000000000}"/>
          </ac:picMkLst>
        </pc:picChg>
        <pc:picChg chg="del">
          <ac:chgData name="rajkumar singh solanki" userId="46447fe62cebf79a" providerId="LiveId" clId="{F82546CF-A5F1-4244-9721-104AA776D420}" dt="2024-10-03T17:34:21.811" v="5064" actId="478"/>
          <ac:picMkLst>
            <pc:docMk/>
            <pc:sldMk cId="0" sldId="269"/>
            <ac:picMk id="39" creationId="{00000000-0000-0000-0000-000000000000}"/>
          </ac:picMkLst>
        </pc:picChg>
        <pc:picChg chg="del">
          <ac:chgData name="rajkumar singh solanki" userId="46447fe62cebf79a" providerId="LiveId" clId="{F82546CF-A5F1-4244-9721-104AA776D420}" dt="2024-10-03T17:34:21.811" v="5064" actId="478"/>
          <ac:picMkLst>
            <pc:docMk/>
            <pc:sldMk cId="0" sldId="269"/>
            <ac:picMk id="40" creationId="{00000000-0000-0000-0000-000000000000}"/>
          </ac:picMkLst>
        </pc:picChg>
        <pc:picChg chg="del">
          <ac:chgData name="rajkumar singh solanki" userId="46447fe62cebf79a" providerId="LiveId" clId="{F82546CF-A5F1-4244-9721-104AA776D420}" dt="2024-10-03T17:34:21.811" v="5064" actId="478"/>
          <ac:picMkLst>
            <pc:docMk/>
            <pc:sldMk cId="0" sldId="269"/>
            <ac:picMk id="41" creationId="{00000000-0000-0000-0000-000000000000}"/>
          </ac:picMkLst>
        </pc:picChg>
        <pc:picChg chg="del">
          <ac:chgData name="rajkumar singh solanki" userId="46447fe62cebf79a" providerId="LiveId" clId="{F82546CF-A5F1-4244-9721-104AA776D420}" dt="2024-10-03T17:34:21.811" v="5064" actId="478"/>
          <ac:picMkLst>
            <pc:docMk/>
            <pc:sldMk cId="0" sldId="269"/>
            <ac:picMk id="42" creationId="{00000000-0000-0000-0000-000000000000}"/>
          </ac:picMkLst>
        </pc:picChg>
        <pc:picChg chg="del">
          <ac:chgData name="rajkumar singh solanki" userId="46447fe62cebf79a" providerId="LiveId" clId="{F82546CF-A5F1-4244-9721-104AA776D420}" dt="2024-10-03T17:34:21.811" v="5064" actId="478"/>
          <ac:picMkLst>
            <pc:docMk/>
            <pc:sldMk cId="0" sldId="269"/>
            <ac:picMk id="43" creationId="{00000000-0000-0000-0000-000000000000}"/>
          </ac:picMkLst>
        </pc:picChg>
        <pc:picChg chg="del">
          <ac:chgData name="rajkumar singh solanki" userId="46447fe62cebf79a" providerId="LiveId" clId="{F82546CF-A5F1-4244-9721-104AA776D420}" dt="2024-10-03T17:34:21.811" v="5064" actId="478"/>
          <ac:picMkLst>
            <pc:docMk/>
            <pc:sldMk cId="0" sldId="269"/>
            <ac:picMk id="44" creationId="{00000000-0000-0000-0000-000000000000}"/>
          </ac:picMkLst>
        </pc:picChg>
        <pc:picChg chg="del">
          <ac:chgData name="rajkumar singh solanki" userId="46447fe62cebf79a" providerId="LiveId" clId="{F82546CF-A5F1-4244-9721-104AA776D420}" dt="2024-10-03T17:34:21.811" v="5064" actId="478"/>
          <ac:picMkLst>
            <pc:docMk/>
            <pc:sldMk cId="0" sldId="269"/>
            <ac:picMk id="45" creationId="{00000000-0000-0000-0000-000000000000}"/>
          </ac:picMkLst>
        </pc:picChg>
        <pc:picChg chg="del">
          <ac:chgData name="rajkumar singh solanki" userId="46447fe62cebf79a" providerId="LiveId" clId="{F82546CF-A5F1-4244-9721-104AA776D420}" dt="2024-10-03T17:34:21.811" v="5064" actId="478"/>
          <ac:picMkLst>
            <pc:docMk/>
            <pc:sldMk cId="0" sldId="269"/>
            <ac:picMk id="46" creationId="{00000000-0000-0000-0000-000000000000}"/>
          </ac:picMkLst>
        </pc:picChg>
        <pc:picChg chg="del">
          <ac:chgData name="rajkumar singh solanki" userId="46447fe62cebf79a" providerId="LiveId" clId="{F82546CF-A5F1-4244-9721-104AA776D420}" dt="2024-10-03T17:34:21.811" v="5064" actId="478"/>
          <ac:picMkLst>
            <pc:docMk/>
            <pc:sldMk cId="0" sldId="269"/>
            <ac:picMk id="47" creationId="{00000000-0000-0000-0000-000000000000}"/>
          </ac:picMkLst>
        </pc:picChg>
        <pc:picChg chg="del">
          <ac:chgData name="rajkumar singh solanki" userId="46447fe62cebf79a" providerId="LiveId" clId="{F82546CF-A5F1-4244-9721-104AA776D420}" dt="2024-10-03T17:34:36.317" v="5069" actId="478"/>
          <ac:picMkLst>
            <pc:docMk/>
            <pc:sldMk cId="0" sldId="269"/>
            <ac:picMk id="50" creationId="{00000000-0000-0000-0000-000000000000}"/>
          </ac:picMkLst>
        </pc:picChg>
        <pc:picChg chg="del">
          <ac:chgData name="rajkumar singh solanki" userId="46447fe62cebf79a" providerId="LiveId" clId="{F82546CF-A5F1-4244-9721-104AA776D420}" dt="2024-10-03T17:34:36.317" v="5069" actId="478"/>
          <ac:picMkLst>
            <pc:docMk/>
            <pc:sldMk cId="0" sldId="269"/>
            <ac:picMk id="51" creationId="{00000000-0000-0000-0000-000000000000}"/>
          </ac:picMkLst>
        </pc:picChg>
        <pc:picChg chg="add mod">
          <ac:chgData name="rajkumar singh solanki" userId="46447fe62cebf79a" providerId="LiveId" clId="{F82546CF-A5F1-4244-9721-104AA776D420}" dt="2024-10-03T17:27:07.794" v="5056"/>
          <ac:picMkLst>
            <pc:docMk/>
            <pc:sldMk cId="0" sldId="269"/>
            <ac:picMk id="63" creationId="{9C9432FA-DF50-792C-39D1-A56C00DB394C}"/>
          </ac:picMkLst>
        </pc:picChg>
        <pc:picChg chg="add mod">
          <ac:chgData name="rajkumar singh solanki" userId="46447fe62cebf79a" providerId="LiveId" clId="{F82546CF-A5F1-4244-9721-104AA776D420}" dt="2024-10-03T17:27:15.348" v="5057"/>
          <ac:picMkLst>
            <pc:docMk/>
            <pc:sldMk cId="0" sldId="269"/>
            <ac:picMk id="64" creationId="{4982DE1C-550E-7A72-4D0E-1D88BC842E01}"/>
          </ac:picMkLst>
        </pc:picChg>
        <pc:picChg chg="add mod">
          <ac:chgData name="rajkumar singh solanki" userId="46447fe62cebf79a" providerId="LiveId" clId="{F82546CF-A5F1-4244-9721-104AA776D420}" dt="2024-10-03T17:36:40.204" v="5137" actId="1076"/>
          <ac:picMkLst>
            <pc:docMk/>
            <pc:sldMk cId="0" sldId="269"/>
            <ac:picMk id="66" creationId="{5804A7C7-CD29-700C-32AA-65B0EA4DA103}"/>
          </ac:picMkLst>
        </pc:picChg>
      </pc:sldChg>
      <pc:sldChg chg="addSp delSp modSp mod">
        <pc:chgData name="rajkumar singh solanki" userId="46447fe62cebf79a" providerId="LiveId" clId="{F82546CF-A5F1-4244-9721-104AA776D420}" dt="2024-10-03T17:51:56.826" v="5279" actId="1076"/>
        <pc:sldMkLst>
          <pc:docMk/>
          <pc:sldMk cId="0" sldId="270"/>
        </pc:sldMkLst>
        <pc:spChg chg="del mod">
          <ac:chgData name="rajkumar singh solanki" userId="46447fe62cebf79a" providerId="LiveId" clId="{F82546CF-A5F1-4244-9721-104AA776D420}" dt="2024-10-03T17:41:56.920" v="5195" actId="478"/>
          <ac:spMkLst>
            <pc:docMk/>
            <pc:sldMk cId="0" sldId="270"/>
            <ac:spMk id="7" creationId="{00000000-0000-0000-0000-000000000000}"/>
          </ac:spMkLst>
        </pc:spChg>
        <pc:spChg chg="del">
          <ac:chgData name="rajkumar singh solanki" userId="46447fe62cebf79a" providerId="LiveId" clId="{F82546CF-A5F1-4244-9721-104AA776D420}" dt="2024-10-03T17:41:49.016" v="5191" actId="478"/>
          <ac:spMkLst>
            <pc:docMk/>
            <pc:sldMk cId="0" sldId="270"/>
            <ac:spMk id="8" creationId="{00000000-0000-0000-0000-000000000000}"/>
          </ac:spMkLst>
        </pc:spChg>
        <pc:spChg chg="del mod">
          <ac:chgData name="rajkumar singh solanki" userId="46447fe62cebf79a" providerId="LiveId" clId="{F82546CF-A5F1-4244-9721-104AA776D420}" dt="2024-10-03T17:42:03.301" v="5198" actId="478"/>
          <ac:spMkLst>
            <pc:docMk/>
            <pc:sldMk cId="0" sldId="270"/>
            <ac:spMk id="11" creationId="{00000000-0000-0000-0000-000000000000}"/>
          </ac:spMkLst>
        </pc:spChg>
        <pc:spChg chg="add mod">
          <ac:chgData name="rajkumar singh solanki" userId="46447fe62cebf79a" providerId="LiveId" clId="{F82546CF-A5F1-4244-9721-104AA776D420}" dt="2024-10-03T17:43:01.044" v="5251" actId="20577"/>
          <ac:spMkLst>
            <pc:docMk/>
            <pc:sldMk cId="0" sldId="270"/>
            <ac:spMk id="13" creationId="{B65B96C6-B815-8AB2-1B4E-13F65426DE38}"/>
          </ac:spMkLst>
        </pc:spChg>
        <pc:spChg chg="add mod">
          <ac:chgData name="rajkumar singh solanki" userId="46447fe62cebf79a" providerId="LiveId" clId="{F82546CF-A5F1-4244-9721-104AA776D420}" dt="2024-10-03T17:50:54.381" v="5269" actId="404"/>
          <ac:spMkLst>
            <pc:docMk/>
            <pc:sldMk cId="0" sldId="270"/>
            <ac:spMk id="20" creationId="{39EE6112-B220-3A2E-B141-4719E5BD4745}"/>
          </ac:spMkLst>
        </pc:spChg>
        <pc:spChg chg="add mod">
          <ac:chgData name="rajkumar singh solanki" userId="46447fe62cebf79a" providerId="LiveId" clId="{F82546CF-A5F1-4244-9721-104AA776D420}" dt="2024-10-03T17:51:56.826" v="5279" actId="1076"/>
          <ac:spMkLst>
            <pc:docMk/>
            <pc:sldMk cId="0" sldId="270"/>
            <ac:spMk id="21" creationId="{1E05E9DE-492F-72AC-EDC4-DD1213942E63}"/>
          </ac:spMkLst>
        </pc:spChg>
        <pc:picChg chg="del">
          <ac:chgData name="rajkumar singh solanki" userId="46447fe62cebf79a" providerId="LiveId" clId="{F82546CF-A5F1-4244-9721-104AA776D420}" dt="2024-10-03T17:41:57.972" v="5196" actId="478"/>
          <ac:picMkLst>
            <pc:docMk/>
            <pc:sldMk cId="0" sldId="270"/>
            <ac:picMk id="4" creationId="{00000000-0000-0000-0000-000000000000}"/>
          </ac:picMkLst>
        </pc:picChg>
        <pc:picChg chg="del">
          <ac:chgData name="rajkumar singh solanki" userId="46447fe62cebf79a" providerId="LiveId" clId="{F82546CF-A5F1-4244-9721-104AA776D420}" dt="2024-10-03T17:41:54.637" v="5193" actId="478"/>
          <ac:picMkLst>
            <pc:docMk/>
            <pc:sldMk cId="0" sldId="270"/>
            <ac:picMk id="9" creationId="{00000000-0000-0000-0000-000000000000}"/>
          </ac:picMkLst>
        </pc:picChg>
        <pc:picChg chg="del">
          <ac:chgData name="rajkumar singh solanki" userId="46447fe62cebf79a" providerId="LiveId" clId="{F82546CF-A5F1-4244-9721-104AA776D420}" dt="2024-10-03T17:41:53.774" v="5192" actId="478"/>
          <ac:picMkLst>
            <pc:docMk/>
            <pc:sldMk cId="0" sldId="270"/>
            <ac:picMk id="10" creationId="{00000000-0000-0000-0000-000000000000}"/>
          </ac:picMkLst>
        </pc:picChg>
        <pc:picChg chg="mod">
          <ac:chgData name="rajkumar singh solanki" userId="46447fe62cebf79a" providerId="LiveId" clId="{F82546CF-A5F1-4244-9721-104AA776D420}" dt="2024-10-03T17:51:32.840" v="5274" actId="1076"/>
          <ac:picMkLst>
            <pc:docMk/>
            <pc:sldMk cId="0" sldId="270"/>
            <ac:picMk id="12" creationId="{00000000-0000-0000-0000-000000000000}"/>
          </ac:picMkLst>
        </pc:picChg>
        <pc:picChg chg="add mod">
          <ac:chgData name="rajkumar singh solanki" userId="46447fe62cebf79a" providerId="LiveId" clId="{F82546CF-A5F1-4244-9721-104AA776D420}" dt="2024-10-03T17:42:28.329" v="5201"/>
          <ac:picMkLst>
            <pc:docMk/>
            <pc:sldMk cId="0" sldId="270"/>
            <ac:picMk id="14" creationId="{0333F06E-080E-3F43-D1C3-0AE3534BE7F6}"/>
          </ac:picMkLst>
        </pc:picChg>
        <pc:picChg chg="add mod">
          <ac:chgData name="rajkumar singh solanki" userId="46447fe62cebf79a" providerId="LiveId" clId="{F82546CF-A5F1-4244-9721-104AA776D420}" dt="2024-10-03T17:42:37.418" v="5202"/>
          <ac:picMkLst>
            <pc:docMk/>
            <pc:sldMk cId="0" sldId="270"/>
            <ac:picMk id="15" creationId="{7D471514-ED3B-804A-08E7-16F29AE32C08}"/>
          </ac:picMkLst>
        </pc:picChg>
        <pc:picChg chg="add mod">
          <ac:chgData name="rajkumar singh solanki" userId="46447fe62cebf79a" providerId="LiveId" clId="{F82546CF-A5F1-4244-9721-104AA776D420}" dt="2024-10-03T17:48:05.613" v="5256" actId="1076"/>
          <ac:picMkLst>
            <pc:docMk/>
            <pc:sldMk cId="0" sldId="270"/>
            <ac:picMk id="17" creationId="{097B3631-4F3F-4710-2624-55124EDBA996}"/>
          </ac:picMkLst>
        </pc:picChg>
        <pc:picChg chg="add mod">
          <ac:chgData name="rajkumar singh solanki" userId="46447fe62cebf79a" providerId="LiveId" clId="{F82546CF-A5F1-4244-9721-104AA776D420}" dt="2024-10-03T17:49:08.527" v="5262" actId="1076"/>
          <ac:picMkLst>
            <pc:docMk/>
            <pc:sldMk cId="0" sldId="270"/>
            <ac:picMk id="19" creationId="{4F8D1081-5028-7516-FF97-2F97C41DC96C}"/>
          </ac:picMkLst>
        </pc:picChg>
      </pc:sldChg>
      <pc:sldChg chg="addSp delSp modSp mod delAnim modAnim">
        <pc:chgData name="rajkumar singh solanki" userId="46447fe62cebf79a" providerId="LiveId" clId="{F82546CF-A5F1-4244-9721-104AA776D420}" dt="2024-10-03T18:02:35.906" v="5355" actId="478"/>
        <pc:sldMkLst>
          <pc:docMk/>
          <pc:sldMk cId="0" sldId="271"/>
        </pc:sldMkLst>
        <pc:spChg chg="del">
          <ac:chgData name="rajkumar singh solanki" userId="46447fe62cebf79a" providerId="LiveId" clId="{F82546CF-A5F1-4244-9721-104AA776D420}" dt="2024-10-03T17:55:24.975" v="5283" actId="478"/>
          <ac:spMkLst>
            <pc:docMk/>
            <pc:sldMk cId="0" sldId="271"/>
            <ac:spMk id="5" creationId="{00000000-0000-0000-0000-000000000000}"/>
          </ac:spMkLst>
        </pc:spChg>
        <pc:spChg chg="add mod">
          <ac:chgData name="rajkumar singh solanki" userId="46447fe62cebf79a" providerId="LiveId" clId="{F82546CF-A5F1-4244-9721-104AA776D420}" dt="2024-10-03T18:01:11.294" v="5337" actId="115"/>
          <ac:spMkLst>
            <pc:docMk/>
            <pc:sldMk cId="0" sldId="271"/>
            <ac:spMk id="11" creationId="{E4E484E9-77AB-2400-A66C-446770D72267}"/>
          </ac:spMkLst>
        </pc:spChg>
        <pc:spChg chg="add mod">
          <ac:chgData name="rajkumar singh solanki" userId="46447fe62cebf79a" providerId="LiveId" clId="{F82546CF-A5F1-4244-9721-104AA776D420}" dt="2024-10-03T18:00:58.470" v="5336" actId="115"/>
          <ac:spMkLst>
            <pc:docMk/>
            <pc:sldMk cId="0" sldId="271"/>
            <ac:spMk id="12" creationId="{2279129A-3694-8255-58C0-32208C4DD1B5}"/>
          </ac:spMkLst>
        </pc:spChg>
        <pc:picChg chg="mod">
          <ac:chgData name="rajkumar singh solanki" userId="46447fe62cebf79a" providerId="LiveId" clId="{F82546CF-A5F1-4244-9721-104AA776D420}" dt="2024-10-03T17:57:13.967" v="5288" actId="1076"/>
          <ac:picMkLst>
            <pc:docMk/>
            <pc:sldMk cId="0" sldId="271"/>
            <ac:picMk id="2" creationId="{00000000-0000-0000-0000-000000000000}"/>
          </ac:picMkLst>
        </pc:picChg>
        <pc:picChg chg="del">
          <ac:chgData name="rajkumar singh solanki" userId="46447fe62cebf79a" providerId="LiveId" clId="{F82546CF-A5F1-4244-9721-104AA776D420}" dt="2024-10-03T17:55:27.213" v="5284" actId="478"/>
          <ac:picMkLst>
            <pc:docMk/>
            <pc:sldMk cId="0" sldId="271"/>
            <ac:picMk id="4" creationId="{00000000-0000-0000-0000-000000000000}"/>
          </ac:picMkLst>
        </pc:picChg>
        <pc:picChg chg="add del mod">
          <ac:chgData name="rajkumar singh solanki" userId="46447fe62cebf79a" providerId="LiveId" clId="{F82546CF-A5F1-4244-9721-104AA776D420}" dt="2024-10-03T17:57:27.602" v="5291" actId="478"/>
          <ac:picMkLst>
            <pc:docMk/>
            <pc:sldMk cId="0" sldId="271"/>
            <ac:picMk id="6" creationId="{D1EF8C77-AAD8-7293-C326-826AEE707689}"/>
          </ac:picMkLst>
        </pc:picChg>
        <pc:picChg chg="add mod">
          <ac:chgData name="rajkumar singh solanki" userId="46447fe62cebf79a" providerId="LiveId" clId="{F82546CF-A5F1-4244-9721-104AA776D420}" dt="2024-10-03T17:57:53.174" v="5296" actId="14100"/>
          <ac:picMkLst>
            <pc:docMk/>
            <pc:sldMk cId="0" sldId="271"/>
            <ac:picMk id="8" creationId="{37068CAC-9B7E-464B-2627-5BE60C1A8A24}"/>
          </ac:picMkLst>
        </pc:picChg>
        <pc:picChg chg="add del mod">
          <ac:chgData name="rajkumar singh solanki" userId="46447fe62cebf79a" providerId="LiveId" clId="{F82546CF-A5F1-4244-9721-104AA776D420}" dt="2024-10-03T17:58:32.822" v="5301" actId="478"/>
          <ac:picMkLst>
            <pc:docMk/>
            <pc:sldMk cId="0" sldId="271"/>
            <ac:picMk id="10" creationId="{976A9564-4AE4-F603-4EAD-09921F523CF4}"/>
          </ac:picMkLst>
        </pc:picChg>
        <pc:picChg chg="add del mod">
          <ac:chgData name="rajkumar singh solanki" userId="46447fe62cebf79a" providerId="LiveId" clId="{F82546CF-A5F1-4244-9721-104AA776D420}" dt="2024-10-03T18:02:35.906" v="5355" actId="478"/>
          <ac:picMkLst>
            <pc:docMk/>
            <pc:sldMk cId="0" sldId="271"/>
            <ac:picMk id="14" creationId="{8865147A-F6EE-DF00-0302-E851C64477E0}"/>
          </ac:picMkLst>
        </pc:picChg>
      </pc:sldChg>
      <pc:sldChg chg="addSp delSp modSp mod">
        <pc:chgData name="rajkumar singh solanki" userId="46447fe62cebf79a" providerId="LiveId" clId="{F82546CF-A5F1-4244-9721-104AA776D420}" dt="2024-10-03T18:23:05.859" v="5536" actId="404"/>
        <pc:sldMkLst>
          <pc:docMk/>
          <pc:sldMk cId="0" sldId="272"/>
        </pc:sldMkLst>
        <pc:spChg chg="mod">
          <ac:chgData name="rajkumar singh solanki" userId="46447fe62cebf79a" providerId="LiveId" clId="{F82546CF-A5F1-4244-9721-104AA776D420}" dt="2024-10-03T18:11:18.611" v="5487" actId="1076"/>
          <ac:spMkLst>
            <pc:docMk/>
            <pc:sldMk cId="0" sldId="272"/>
            <ac:spMk id="8" creationId="{00000000-0000-0000-0000-000000000000}"/>
          </ac:spMkLst>
        </pc:spChg>
        <pc:spChg chg="del">
          <ac:chgData name="rajkumar singh solanki" userId="46447fe62cebf79a" providerId="LiveId" clId="{F82546CF-A5F1-4244-9721-104AA776D420}" dt="2024-10-03T18:03:01.616" v="5358" actId="478"/>
          <ac:spMkLst>
            <pc:docMk/>
            <pc:sldMk cId="0" sldId="272"/>
            <ac:spMk id="10" creationId="{00000000-0000-0000-0000-000000000000}"/>
          </ac:spMkLst>
        </pc:spChg>
        <pc:spChg chg="mod">
          <ac:chgData name="rajkumar singh solanki" userId="46447fe62cebf79a" providerId="LiveId" clId="{F82546CF-A5F1-4244-9721-104AA776D420}" dt="2024-10-03T18:14:48.945" v="5508" actId="14100"/>
          <ac:spMkLst>
            <pc:docMk/>
            <pc:sldMk cId="0" sldId="272"/>
            <ac:spMk id="11" creationId="{00000000-0000-0000-0000-000000000000}"/>
          </ac:spMkLst>
        </pc:spChg>
        <pc:spChg chg="mod">
          <ac:chgData name="rajkumar singh solanki" userId="46447fe62cebf79a" providerId="LiveId" clId="{F82546CF-A5F1-4244-9721-104AA776D420}" dt="2024-10-03T18:03:34.899" v="5365" actId="1076"/>
          <ac:spMkLst>
            <pc:docMk/>
            <pc:sldMk cId="0" sldId="272"/>
            <ac:spMk id="14" creationId="{00000000-0000-0000-0000-000000000000}"/>
          </ac:spMkLst>
        </pc:spChg>
        <pc:spChg chg="del">
          <ac:chgData name="rajkumar singh solanki" userId="46447fe62cebf79a" providerId="LiveId" clId="{F82546CF-A5F1-4244-9721-104AA776D420}" dt="2024-10-03T18:03:30.374" v="5364" actId="478"/>
          <ac:spMkLst>
            <pc:docMk/>
            <pc:sldMk cId="0" sldId="272"/>
            <ac:spMk id="16" creationId="{00000000-0000-0000-0000-000000000000}"/>
          </ac:spMkLst>
        </pc:spChg>
        <pc:spChg chg="del mod">
          <ac:chgData name="rajkumar singh solanki" userId="46447fe62cebf79a" providerId="LiveId" clId="{F82546CF-A5F1-4244-9721-104AA776D420}" dt="2024-10-03T18:13:10.205" v="5489" actId="478"/>
          <ac:spMkLst>
            <pc:docMk/>
            <pc:sldMk cId="0" sldId="272"/>
            <ac:spMk id="17" creationId="{00000000-0000-0000-0000-000000000000}"/>
          </ac:spMkLst>
        </pc:spChg>
        <pc:spChg chg="mod">
          <ac:chgData name="rajkumar singh solanki" userId="46447fe62cebf79a" providerId="LiveId" clId="{F82546CF-A5F1-4244-9721-104AA776D420}" dt="2024-10-03T18:03:47.678" v="5367" actId="1076"/>
          <ac:spMkLst>
            <pc:docMk/>
            <pc:sldMk cId="0" sldId="272"/>
            <ac:spMk id="20" creationId="{00000000-0000-0000-0000-000000000000}"/>
          </ac:spMkLst>
        </pc:spChg>
        <pc:spChg chg="del">
          <ac:chgData name="rajkumar singh solanki" userId="46447fe62cebf79a" providerId="LiveId" clId="{F82546CF-A5F1-4244-9721-104AA776D420}" dt="2024-10-03T18:03:51.474" v="5368" actId="478"/>
          <ac:spMkLst>
            <pc:docMk/>
            <pc:sldMk cId="0" sldId="272"/>
            <ac:spMk id="22" creationId="{00000000-0000-0000-0000-000000000000}"/>
          </ac:spMkLst>
        </pc:spChg>
        <pc:spChg chg="mod">
          <ac:chgData name="rajkumar singh solanki" userId="46447fe62cebf79a" providerId="LiveId" clId="{F82546CF-A5F1-4244-9721-104AA776D420}" dt="2024-10-03T18:15:00.949" v="5511" actId="403"/>
          <ac:spMkLst>
            <pc:docMk/>
            <pc:sldMk cId="0" sldId="272"/>
            <ac:spMk id="23" creationId="{00000000-0000-0000-0000-000000000000}"/>
          </ac:spMkLst>
        </pc:spChg>
        <pc:spChg chg="mod">
          <ac:chgData name="rajkumar singh solanki" userId="46447fe62cebf79a" providerId="LiveId" clId="{F82546CF-A5F1-4244-9721-104AA776D420}" dt="2024-10-03T18:11:28.244" v="5488" actId="1076"/>
          <ac:spMkLst>
            <pc:docMk/>
            <pc:sldMk cId="0" sldId="272"/>
            <ac:spMk id="26" creationId="{00000000-0000-0000-0000-000000000000}"/>
          </ac:spMkLst>
        </pc:spChg>
        <pc:spChg chg="del">
          <ac:chgData name="rajkumar singh solanki" userId="46447fe62cebf79a" providerId="LiveId" clId="{F82546CF-A5F1-4244-9721-104AA776D420}" dt="2024-10-03T18:03:16.815" v="5361" actId="478"/>
          <ac:spMkLst>
            <pc:docMk/>
            <pc:sldMk cId="0" sldId="272"/>
            <ac:spMk id="28" creationId="{00000000-0000-0000-0000-000000000000}"/>
          </ac:spMkLst>
        </pc:spChg>
        <pc:spChg chg="del mod">
          <ac:chgData name="rajkumar singh solanki" userId="46447fe62cebf79a" providerId="LiveId" clId="{F82546CF-A5F1-4244-9721-104AA776D420}" dt="2024-10-03T18:10:03.015" v="5465" actId="478"/>
          <ac:spMkLst>
            <pc:docMk/>
            <pc:sldMk cId="0" sldId="272"/>
            <ac:spMk id="29" creationId="{00000000-0000-0000-0000-000000000000}"/>
          </ac:spMkLst>
        </pc:spChg>
        <pc:spChg chg="add mod">
          <ac:chgData name="rajkumar singh solanki" userId="46447fe62cebf79a" providerId="LiveId" clId="{F82546CF-A5F1-4244-9721-104AA776D420}" dt="2024-10-03T18:14:57.597" v="5510" actId="14100"/>
          <ac:spMkLst>
            <pc:docMk/>
            <pc:sldMk cId="0" sldId="272"/>
            <ac:spMk id="30" creationId="{DC8F7E8A-8429-9648-7A15-EFC78EA7FAAB}"/>
          </ac:spMkLst>
        </pc:spChg>
        <pc:spChg chg="add mod">
          <ac:chgData name="rajkumar singh solanki" userId="46447fe62cebf79a" providerId="LiveId" clId="{F82546CF-A5F1-4244-9721-104AA776D420}" dt="2024-10-03T18:17:17.577" v="5520" actId="20577"/>
          <ac:spMkLst>
            <pc:docMk/>
            <pc:sldMk cId="0" sldId="272"/>
            <ac:spMk id="31" creationId="{7E1975E7-F2E7-3BF0-111E-9C5A78A64ECF}"/>
          </ac:spMkLst>
        </pc:spChg>
        <pc:spChg chg="add mod">
          <ac:chgData name="rajkumar singh solanki" userId="46447fe62cebf79a" providerId="LiveId" clId="{F82546CF-A5F1-4244-9721-104AA776D420}" dt="2024-10-03T18:13:23.583" v="5493"/>
          <ac:spMkLst>
            <pc:docMk/>
            <pc:sldMk cId="0" sldId="272"/>
            <ac:spMk id="32" creationId="{321E21DE-45E4-7207-AEBA-5907480F6C40}"/>
          </ac:spMkLst>
        </pc:spChg>
        <pc:spChg chg="add mod">
          <ac:chgData name="rajkumar singh solanki" userId="46447fe62cebf79a" providerId="LiveId" clId="{F82546CF-A5F1-4244-9721-104AA776D420}" dt="2024-10-03T18:23:05.859" v="5536" actId="404"/>
          <ac:spMkLst>
            <pc:docMk/>
            <pc:sldMk cId="0" sldId="272"/>
            <ac:spMk id="35" creationId="{E76D858D-6468-E732-5371-41F37CABAF6E}"/>
          </ac:spMkLst>
        </pc:spChg>
        <pc:picChg chg="del">
          <ac:chgData name="rajkumar singh solanki" userId="46447fe62cebf79a" providerId="LiveId" clId="{F82546CF-A5F1-4244-9721-104AA776D420}" dt="2024-10-03T18:02:52.516" v="5356" actId="478"/>
          <ac:picMkLst>
            <pc:docMk/>
            <pc:sldMk cId="0" sldId="272"/>
            <ac:picMk id="4" creationId="{00000000-0000-0000-0000-000000000000}"/>
          </ac:picMkLst>
        </pc:picChg>
        <pc:picChg chg="add mod">
          <ac:chgData name="rajkumar singh solanki" userId="46447fe62cebf79a" providerId="LiveId" clId="{F82546CF-A5F1-4244-9721-104AA776D420}" dt="2024-10-03T18:15:20.962" v="5515" actId="14100"/>
          <ac:picMkLst>
            <pc:docMk/>
            <pc:sldMk cId="0" sldId="272"/>
            <ac:picMk id="34" creationId="{80F75ECD-4E6D-830B-6928-B3053DA5B081}"/>
          </ac:picMkLst>
        </pc:picChg>
      </pc:sldChg>
      <pc:sldChg chg="addSp delSp modSp mod">
        <pc:chgData name="rajkumar singh solanki" userId="46447fe62cebf79a" providerId="LiveId" clId="{F82546CF-A5F1-4244-9721-104AA776D420}" dt="2024-10-03T18:28:41.467" v="5585" actId="1076"/>
        <pc:sldMkLst>
          <pc:docMk/>
          <pc:sldMk cId="0" sldId="273"/>
        </pc:sldMkLst>
        <pc:spChg chg="del">
          <ac:chgData name="rajkumar singh solanki" userId="46447fe62cebf79a" providerId="LiveId" clId="{F82546CF-A5F1-4244-9721-104AA776D420}" dt="2024-10-03T18:16:44.723" v="5518" actId="478"/>
          <ac:spMkLst>
            <pc:docMk/>
            <pc:sldMk cId="0" sldId="273"/>
            <ac:spMk id="6" creationId="{00000000-0000-0000-0000-000000000000}"/>
          </ac:spMkLst>
        </pc:spChg>
        <pc:spChg chg="del">
          <ac:chgData name="rajkumar singh solanki" userId="46447fe62cebf79a" providerId="LiveId" clId="{F82546CF-A5F1-4244-9721-104AA776D420}" dt="2024-10-03T18:16:51.332" v="5519" actId="478"/>
          <ac:spMkLst>
            <pc:docMk/>
            <pc:sldMk cId="0" sldId="273"/>
            <ac:spMk id="7" creationId="{00000000-0000-0000-0000-000000000000}"/>
          </ac:spMkLst>
        </pc:spChg>
        <pc:spChg chg="del">
          <ac:chgData name="rajkumar singh solanki" userId="46447fe62cebf79a" providerId="LiveId" clId="{F82546CF-A5F1-4244-9721-104AA776D420}" dt="2024-10-03T18:16:51.332" v="5519" actId="478"/>
          <ac:spMkLst>
            <pc:docMk/>
            <pc:sldMk cId="0" sldId="273"/>
            <ac:spMk id="8" creationId="{00000000-0000-0000-0000-000000000000}"/>
          </ac:spMkLst>
        </pc:spChg>
        <pc:spChg chg="del">
          <ac:chgData name="rajkumar singh solanki" userId="46447fe62cebf79a" providerId="LiveId" clId="{F82546CF-A5F1-4244-9721-104AA776D420}" dt="2024-10-03T18:16:51.332" v="5519" actId="478"/>
          <ac:spMkLst>
            <pc:docMk/>
            <pc:sldMk cId="0" sldId="273"/>
            <ac:spMk id="9" creationId="{00000000-0000-0000-0000-000000000000}"/>
          </ac:spMkLst>
        </pc:spChg>
        <pc:spChg chg="del">
          <ac:chgData name="rajkumar singh solanki" userId="46447fe62cebf79a" providerId="LiveId" clId="{F82546CF-A5F1-4244-9721-104AA776D420}" dt="2024-10-03T18:16:51.332" v="5519" actId="478"/>
          <ac:spMkLst>
            <pc:docMk/>
            <pc:sldMk cId="0" sldId="273"/>
            <ac:spMk id="10" creationId="{00000000-0000-0000-0000-000000000000}"/>
          </ac:spMkLst>
        </pc:spChg>
        <pc:spChg chg="del">
          <ac:chgData name="rajkumar singh solanki" userId="46447fe62cebf79a" providerId="LiveId" clId="{F82546CF-A5F1-4244-9721-104AA776D420}" dt="2024-10-03T18:16:51.332" v="5519" actId="478"/>
          <ac:spMkLst>
            <pc:docMk/>
            <pc:sldMk cId="0" sldId="273"/>
            <ac:spMk id="11" creationId="{00000000-0000-0000-0000-000000000000}"/>
          </ac:spMkLst>
        </pc:spChg>
        <pc:spChg chg="del">
          <ac:chgData name="rajkumar singh solanki" userId="46447fe62cebf79a" providerId="LiveId" clId="{F82546CF-A5F1-4244-9721-104AA776D420}" dt="2024-10-03T18:16:51.332" v="5519" actId="478"/>
          <ac:spMkLst>
            <pc:docMk/>
            <pc:sldMk cId="0" sldId="273"/>
            <ac:spMk id="12" creationId="{00000000-0000-0000-0000-000000000000}"/>
          </ac:spMkLst>
        </pc:spChg>
        <pc:spChg chg="del">
          <ac:chgData name="rajkumar singh solanki" userId="46447fe62cebf79a" providerId="LiveId" clId="{F82546CF-A5F1-4244-9721-104AA776D420}" dt="2024-10-03T18:16:51.332" v="5519" actId="478"/>
          <ac:spMkLst>
            <pc:docMk/>
            <pc:sldMk cId="0" sldId="273"/>
            <ac:spMk id="13" creationId="{00000000-0000-0000-0000-000000000000}"/>
          </ac:spMkLst>
        </pc:spChg>
        <pc:spChg chg="del">
          <ac:chgData name="rajkumar singh solanki" userId="46447fe62cebf79a" providerId="LiveId" clId="{F82546CF-A5F1-4244-9721-104AA776D420}" dt="2024-10-03T18:16:51.332" v="5519" actId="478"/>
          <ac:spMkLst>
            <pc:docMk/>
            <pc:sldMk cId="0" sldId="273"/>
            <ac:spMk id="14" creationId="{00000000-0000-0000-0000-000000000000}"/>
          </ac:spMkLst>
        </pc:spChg>
        <pc:spChg chg="del">
          <ac:chgData name="rajkumar singh solanki" userId="46447fe62cebf79a" providerId="LiveId" clId="{F82546CF-A5F1-4244-9721-104AA776D420}" dt="2024-10-03T18:16:51.332" v="5519" actId="478"/>
          <ac:spMkLst>
            <pc:docMk/>
            <pc:sldMk cId="0" sldId="273"/>
            <ac:spMk id="15" creationId="{00000000-0000-0000-0000-000000000000}"/>
          </ac:spMkLst>
        </pc:spChg>
        <pc:spChg chg="del">
          <ac:chgData name="rajkumar singh solanki" userId="46447fe62cebf79a" providerId="LiveId" clId="{F82546CF-A5F1-4244-9721-104AA776D420}" dt="2024-10-03T18:16:51.332" v="5519" actId="478"/>
          <ac:spMkLst>
            <pc:docMk/>
            <pc:sldMk cId="0" sldId="273"/>
            <ac:spMk id="16" creationId="{00000000-0000-0000-0000-000000000000}"/>
          </ac:spMkLst>
        </pc:spChg>
        <pc:spChg chg="del">
          <ac:chgData name="rajkumar singh solanki" userId="46447fe62cebf79a" providerId="LiveId" clId="{F82546CF-A5F1-4244-9721-104AA776D420}" dt="2024-10-03T18:16:51.332" v="5519" actId="478"/>
          <ac:spMkLst>
            <pc:docMk/>
            <pc:sldMk cId="0" sldId="273"/>
            <ac:spMk id="17" creationId="{00000000-0000-0000-0000-000000000000}"/>
          </ac:spMkLst>
        </pc:spChg>
        <pc:spChg chg="del">
          <ac:chgData name="rajkumar singh solanki" userId="46447fe62cebf79a" providerId="LiveId" clId="{F82546CF-A5F1-4244-9721-104AA776D420}" dt="2024-10-03T18:16:51.332" v="5519" actId="478"/>
          <ac:spMkLst>
            <pc:docMk/>
            <pc:sldMk cId="0" sldId="273"/>
            <ac:spMk id="18" creationId="{00000000-0000-0000-0000-000000000000}"/>
          </ac:spMkLst>
        </pc:spChg>
        <pc:spChg chg="add mod">
          <ac:chgData name="rajkumar singh solanki" userId="46447fe62cebf79a" providerId="LiveId" clId="{F82546CF-A5F1-4244-9721-104AA776D420}" dt="2024-10-03T18:23:18.320" v="5538" actId="1076"/>
          <ac:spMkLst>
            <pc:docMk/>
            <pc:sldMk cId="0" sldId="273"/>
            <ac:spMk id="33" creationId="{6AE43A40-2AAA-C31B-46DB-E717D2CC8481}"/>
          </ac:spMkLst>
        </pc:spChg>
        <pc:spChg chg="add mod">
          <ac:chgData name="rajkumar singh solanki" userId="46447fe62cebf79a" providerId="LiveId" clId="{F82546CF-A5F1-4244-9721-104AA776D420}" dt="2024-10-03T18:26:29.497" v="5577"/>
          <ac:spMkLst>
            <pc:docMk/>
            <pc:sldMk cId="0" sldId="273"/>
            <ac:spMk id="34" creationId="{F96BAED9-CF2C-BAA5-898B-D1CAF6CA9955}"/>
          </ac:spMkLst>
        </pc:spChg>
        <pc:picChg chg="del">
          <ac:chgData name="rajkumar singh solanki" userId="46447fe62cebf79a" providerId="LiveId" clId="{F82546CF-A5F1-4244-9721-104AA776D420}" dt="2024-10-03T18:16:39.902" v="5517" actId="478"/>
          <ac:picMkLst>
            <pc:docMk/>
            <pc:sldMk cId="0" sldId="273"/>
            <ac:picMk id="4" creationId="{00000000-0000-0000-0000-000000000000}"/>
          </ac:picMkLst>
        </pc:picChg>
        <pc:picChg chg="del">
          <ac:chgData name="rajkumar singh solanki" userId="46447fe62cebf79a" providerId="LiveId" clId="{F82546CF-A5F1-4244-9721-104AA776D420}" dt="2024-10-03T18:16:36.955" v="5516" actId="478"/>
          <ac:picMkLst>
            <pc:docMk/>
            <pc:sldMk cId="0" sldId="273"/>
            <ac:picMk id="5" creationId="{00000000-0000-0000-0000-000000000000}"/>
          </ac:picMkLst>
        </pc:picChg>
        <pc:picChg chg="add mod">
          <ac:chgData name="rajkumar singh solanki" userId="46447fe62cebf79a" providerId="LiveId" clId="{F82546CF-A5F1-4244-9721-104AA776D420}" dt="2024-10-03T18:19:04.649" v="5526" actId="14100"/>
          <ac:picMkLst>
            <pc:docMk/>
            <pc:sldMk cId="0" sldId="273"/>
            <ac:picMk id="32" creationId="{474D7B6D-CD64-22B2-C312-3F8D631F1A41}"/>
          </ac:picMkLst>
        </pc:picChg>
        <pc:picChg chg="add mod">
          <ac:chgData name="rajkumar singh solanki" userId="46447fe62cebf79a" providerId="LiveId" clId="{F82546CF-A5F1-4244-9721-104AA776D420}" dt="2024-10-03T18:28:41.467" v="5585" actId="1076"/>
          <ac:picMkLst>
            <pc:docMk/>
            <pc:sldMk cId="0" sldId="273"/>
            <ac:picMk id="36" creationId="{24C077FB-2DD7-CD81-0013-3E754A247D7C}"/>
          </ac:picMkLst>
        </pc:picChg>
      </pc:sldChg>
      <pc:sldChg chg="addSp modSp del ord">
        <pc:chgData name="rajkumar singh solanki" userId="46447fe62cebf79a" providerId="LiveId" clId="{F82546CF-A5F1-4244-9721-104AA776D420}" dt="2024-10-03T17:55:04.075" v="5282" actId="47"/>
        <pc:sldMkLst>
          <pc:docMk/>
          <pc:sldMk cId="0" sldId="274"/>
        </pc:sldMkLst>
        <pc:picChg chg="add mod">
          <ac:chgData name="rajkumar singh solanki" userId="46447fe62cebf79a" providerId="LiveId" clId="{F82546CF-A5F1-4244-9721-104AA776D420}" dt="2024-10-03T16:43:29.942" v="4754"/>
          <ac:picMkLst>
            <pc:docMk/>
            <pc:sldMk cId="0" sldId="274"/>
            <ac:picMk id="10" creationId="{BED852A2-FE41-D1AB-3E35-0AB079BE8A4D}"/>
          </ac:picMkLst>
        </pc:picChg>
        <pc:picChg chg="add mod">
          <ac:chgData name="rajkumar singh solanki" userId="46447fe62cebf79a" providerId="LiveId" clId="{F82546CF-A5F1-4244-9721-104AA776D420}" dt="2024-10-03T16:43:40.185" v="4756"/>
          <ac:picMkLst>
            <pc:docMk/>
            <pc:sldMk cId="0" sldId="274"/>
            <ac:picMk id="11" creationId="{00000000-0000-0000-0000-000000000000}"/>
          </ac:picMkLst>
        </pc:picChg>
      </pc:sldChg>
      <pc:sldChg chg="addSp delSp modSp add mod chgLayout">
        <pc:chgData name="rajkumar singh solanki" userId="46447fe62cebf79a" providerId="LiveId" clId="{F82546CF-A5F1-4244-9721-104AA776D420}" dt="2024-10-03T10:40:39.650" v="3685" actId="108"/>
        <pc:sldMkLst>
          <pc:docMk/>
          <pc:sldMk cId="1463484335" sldId="275"/>
        </pc:sldMkLst>
        <pc:spChg chg="mod">
          <ac:chgData name="rajkumar singh solanki" userId="46447fe62cebf79a" providerId="LiveId" clId="{F82546CF-A5F1-4244-9721-104AA776D420}" dt="2024-10-03T10:40:39.650" v="3685" actId="108"/>
          <ac:spMkLst>
            <pc:docMk/>
            <pc:sldMk cId="1463484335" sldId="275"/>
            <ac:spMk id="6" creationId="{00000000-0000-0000-0000-000000000000}"/>
          </ac:spMkLst>
        </pc:spChg>
        <pc:spChg chg="mod topLvl">
          <ac:chgData name="rajkumar singh solanki" userId="46447fe62cebf79a" providerId="LiveId" clId="{F82546CF-A5F1-4244-9721-104AA776D420}" dt="2024-10-02T12:40:33.604" v="2267" actId="478"/>
          <ac:spMkLst>
            <pc:docMk/>
            <pc:sldMk cId="1463484335" sldId="275"/>
            <ac:spMk id="7" creationId="{00000000-0000-0000-0000-000000000000}"/>
          </ac:spMkLst>
        </pc:spChg>
        <pc:spChg chg="add mod">
          <ac:chgData name="rajkumar singh solanki" userId="46447fe62cebf79a" providerId="LiveId" clId="{F82546CF-A5F1-4244-9721-104AA776D420}" dt="2024-10-02T12:39:12.716" v="2253" actId="14100"/>
          <ac:spMkLst>
            <pc:docMk/>
            <pc:sldMk cId="1463484335" sldId="275"/>
            <ac:spMk id="9" creationId="{4BE4BCE5-8E33-DDBE-1B9A-D0B056A3084E}"/>
          </ac:spMkLst>
        </pc:spChg>
        <pc:spChg chg="add">
          <ac:chgData name="rajkumar singh solanki" userId="46447fe62cebf79a" providerId="LiveId" clId="{F82546CF-A5F1-4244-9721-104AA776D420}" dt="2024-10-02T12:40:23.648" v="2264"/>
          <ac:spMkLst>
            <pc:docMk/>
            <pc:sldMk cId="1463484335" sldId="275"/>
            <ac:spMk id="14" creationId="{D892E060-6EFA-5F74-1721-93AACA48F268}"/>
          </ac:spMkLst>
        </pc:spChg>
        <pc:spChg chg="add mod">
          <ac:chgData name="rajkumar singh solanki" userId="46447fe62cebf79a" providerId="LiveId" clId="{F82546CF-A5F1-4244-9721-104AA776D420}" dt="2024-10-02T14:49:50.714" v="2295" actId="767"/>
          <ac:spMkLst>
            <pc:docMk/>
            <pc:sldMk cId="1463484335" sldId="275"/>
            <ac:spMk id="19" creationId="{141E4F51-E7CC-8DA2-FC4A-528B1A2F3F70}"/>
          </ac:spMkLst>
        </pc:spChg>
        <pc:spChg chg="add">
          <ac:chgData name="rajkumar singh solanki" userId="46447fe62cebf79a" providerId="LiveId" clId="{F82546CF-A5F1-4244-9721-104AA776D420}" dt="2024-10-02T14:49:52.146" v="2296"/>
          <ac:spMkLst>
            <pc:docMk/>
            <pc:sldMk cId="1463484335" sldId="275"/>
            <ac:spMk id="20" creationId="{4EA7C5B0-218A-2AC9-674B-3B67DDA87021}"/>
          </ac:spMkLst>
        </pc:spChg>
        <pc:spChg chg="add">
          <ac:chgData name="rajkumar singh solanki" userId="46447fe62cebf79a" providerId="LiveId" clId="{F82546CF-A5F1-4244-9721-104AA776D420}" dt="2024-10-02T14:50:02.763" v="2297"/>
          <ac:spMkLst>
            <pc:docMk/>
            <pc:sldMk cId="1463484335" sldId="275"/>
            <ac:spMk id="21" creationId="{032CFF8F-5D49-3C37-6261-661F7A78719C}"/>
          </ac:spMkLst>
        </pc:spChg>
        <pc:spChg chg="del mod topLvl">
          <ac:chgData name="rajkumar singh solanki" userId="46447fe62cebf79a" providerId="LiveId" clId="{F82546CF-A5F1-4244-9721-104AA776D420}" dt="2024-10-02T12:40:33.604" v="2267" actId="478"/>
          <ac:spMkLst>
            <pc:docMk/>
            <pc:sldMk cId="1463484335" sldId="275"/>
            <ac:spMk id="22" creationId="{8E1C41D9-5CAA-780D-D386-C71D9966CB50}"/>
          </ac:spMkLst>
        </pc:spChg>
        <pc:spChg chg="add mod">
          <ac:chgData name="rajkumar singh solanki" userId="46447fe62cebf79a" providerId="LiveId" clId="{F82546CF-A5F1-4244-9721-104AA776D420}" dt="2024-10-02T14:50:10.577" v="2299"/>
          <ac:spMkLst>
            <pc:docMk/>
            <pc:sldMk cId="1463484335" sldId="275"/>
            <ac:spMk id="24" creationId="{E29D91CA-C8DB-5A69-BF12-4C9084F3D4FB}"/>
          </ac:spMkLst>
        </pc:spChg>
        <pc:spChg chg="add mod">
          <ac:chgData name="rajkumar singh solanki" userId="46447fe62cebf79a" providerId="LiveId" clId="{F82546CF-A5F1-4244-9721-104AA776D420}" dt="2024-10-02T14:54:45.044" v="2327" actId="403"/>
          <ac:spMkLst>
            <pc:docMk/>
            <pc:sldMk cId="1463484335" sldId="275"/>
            <ac:spMk id="25" creationId="{DE395B5F-662D-2E53-E1E1-17C88A3A73E2}"/>
          </ac:spMkLst>
        </pc:spChg>
        <pc:spChg chg="add mod">
          <ac:chgData name="rajkumar singh solanki" userId="46447fe62cebf79a" providerId="LiveId" clId="{F82546CF-A5F1-4244-9721-104AA776D420}" dt="2024-10-02T14:58:22.550" v="2367" actId="108"/>
          <ac:spMkLst>
            <pc:docMk/>
            <pc:sldMk cId="1463484335" sldId="275"/>
            <ac:spMk id="28" creationId="{BDA025D5-D045-D8F5-6432-68D434815400}"/>
          </ac:spMkLst>
        </pc:spChg>
        <pc:spChg chg="add mod">
          <ac:chgData name="rajkumar singh solanki" userId="46447fe62cebf79a" providerId="LiveId" clId="{F82546CF-A5F1-4244-9721-104AA776D420}" dt="2024-10-03T08:11:05.137" v="2836" actId="20577"/>
          <ac:spMkLst>
            <pc:docMk/>
            <pc:sldMk cId="1463484335" sldId="275"/>
            <ac:spMk id="29" creationId="{B96DE7E1-1AA2-A67B-8D31-E5CF5AFFAE55}"/>
          </ac:spMkLst>
        </pc:spChg>
        <pc:grpChg chg="add del mod">
          <ac:chgData name="rajkumar singh solanki" userId="46447fe62cebf79a" providerId="LiveId" clId="{F82546CF-A5F1-4244-9721-104AA776D420}" dt="2024-10-02T12:40:33.604" v="2267" actId="478"/>
          <ac:grpSpMkLst>
            <pc:docMk/>
            <pc:sldMk cId="1463484335" sldId="275"/>
            <ac:grpSpMk id="3" creationId="{9FD6B63B-7092-DFB5-A131-B5ED6C544177}"/>
          </ac:grpSpMkLst>
        </pc:grpChg>
        <pc:graphicFrameChg chg="add del mod">
          <ac:chgData name="rajkumar singh solanki" userId="46447fe62cebf79a" providerId="LiveId" clId="{F82546CF-A5F1-4244-9721-104AA776D420}" dt="2024-10-02T14:42:30.637" v="2288" actId="478"/>
          <ac:graphicFrameMkLst>
            <pc:docMk/>
            <pc:sldMk cId="1463484335" sldId="275"/>
            <ac:graphicFrameMk id="15" creationId="{16945216-1D97-B3C8-FD63-A9D945607812}"/>
          </ac:graphicFrameMkLst>
        </pc:graphicFrameChg>
        <pc:graphicFrameChg chg="del">
          <ac:chgData name="rajkumar singh solanki" userId="46447fe62cebf79a" providerId="LiveId" clId="{F82546CF-A5F1-4244-9721-104AA776D420}" dt="2024-10-02T12:25:20.455" v="2172" actId="478"/>
          <ac:graphicFrameMkLst>
            <pc:docMk/>
            <pc:sldMk cId="1463484335" sldId="275"/>
            <ac:graphicFrameMk id="23" creationId="{360D1B6F-8741-A7BB-574D-EE2DE17515F6}"/>
          </ac:graphicFrameMkLst>
        </pc:graphicFrameChg>
        <pc:picChg chg="del">
          <ac:chgData name="rajkumar singh solanki" userId="46447fe62cebf79a" providerId="LiveId" clId="{F82546CF-A5F1-4244-9721-104AA776D420}" dt="2024-10-02T15:44:18.745" v="2574" actId="478"/>
          <ac:picMkLst>
            <pc:docMk/>
            <pc:sldMk cId="1463484335" sldId="275"/>
            <ac:picMk id="2" creationId="{00000000-0000-0000-0000-000000000000}"/>
          </ac:picMkLst>
        </pc:picChg>
        <pc:picChg chg="add del mod">
          <ac:chgData name="rajkumar singh solanki" userId="46447fe62cebf79a" providerId="LiveId" clId="{F82546CF-A5F1-4244-9721-104AA776D420}" dt="2024-10-02T14:41:48.660" v="2276" actId="478"/>
          <ac:picMkLst>
            <pc:docMk/>
            <pc:sldMk cId="1463484335" sldId="275"/>
            <ac:picMk id="8" creationId="{4188ADA9-3641-86B7-232E-EC4BEF37D567}"/>
          </ac:picMkLst>
        </pc:picChg>
        <pc:picChg chg="mod">
          <ac:chgData name="rajkumar singh solanki" userId="46447fe62cebf79a" providerId="LiveId" clId="{F82546CF-A5F1-4244-9721-104AA776D420}" dt="2024-10-02T15:44:25.350" v="2576" actId="1076"/>
          <ac:picMkLst>
            <pc:docMk/>
            <pc:sldMk cId="1463484335" sldId="275"/>
            <ac:picMk id="13" creationId="{7F7EC381-D7C3-0F00-940E-5F5F248F9C38}"/>
          </ac:picMkLst>
        </pc:picChg>
        <pc:picChg chg="del">
          <ac:chgData name="rajkumar singh solanki" userId="46447fe62cebf79a" providerId="LiveId" clId="{F82546CF-A5F1-4244-9721-104AA776D420}" dt="2024-10-02T12:25:18.189" v="2171" actId="478"/>
          <ac:picMkLst>
            <pc:docMk/>
            <pc:sldMk cId="1463484335" sldId="275"/>
            <ac:picMk id="17" creationId="{214B84FB-F01C-8A6A-CF54-9CCFB1F7E7A0}"/>
          </ac:picMkLst>
        </pc:picChg>
        <pc:picChg chg="add mod">
          <ac:chgData name="rajkumar singh solanki" userId="46447fe62cebf79a" providerId="LiveId" clId="{F82546CF-A5F1-4244-9721-104AA776D420}" dt="2024-10-02T14:55:38.448" v="2329" actId="14100"/>
          <ac:picMkLst>
            <pc:docMk/>
            <pc:sldMk cId="1463484335" sldId="275"/>
            <ac:picMk id="18" creationId="{4F46C3E8-965C-1EDE-88D3-659385066B0B}"/>
          </ac:picMkLst>
        </pc:picChg>
        <pc:picChg chg="add mod">
          <ac:chgData name="rajkumar singh solanki" userId="46447fe62cebf79a" providerId="LiveId" clId="{F82546CF-A5F1-4244-9721-104AA776D420}" dt="2024-10-02T14:57:24.935" v="2334" actId="14100"/>
          <ac:picMkLst>
            <pc:docMk/>
            <pc:sldMk cId="1463484335" sldId="275"/>
            <ac:picMk id="27" creationId="{62B57384-51FC-5FAE-1DC4-7CC74D71EB21}"/>
          </ac:picMkLst>
        </pc:picChg>
        <pc:cxnChg chg="add mod">
          <ac:chgData name="rajkumar singh solanki" userId="46447fe62cebf79a" providerId="LiveId" clId="{F82546CF-A5F1-4244-9721-104AA776D420}" dt="2024-10-02T12:39:12.716" v="2253" actId="14100"/>
          <ac:cxnSpMkLst>
            <pc:docMk/>
            <pc:sldMk cId="1463484335" sldId="275"/>
            <ac:cxnSpMk id="11" creationId="{7C01C3B5-2BAA-B8CB-AA7F-C125670C1EBA}"/>
          </ac:cxnSpMkLst>
        </pc:cxnChg>
      </pc:sldChg>
      <pc:sldChg chg="addSp delSp modSp add mod">
        <pc:chgData name="rajkumar singh solanki" userId="46447fe62cebf79a" providerId="LiveId" clId="{F82546CF-A5F1-4244-9721-104AA776D420}" dt="2024-10-03T07:45:59.101" v="2731" actId="1076"/>
        <pc:sldMkLst>
          <pc:docMk/>
          <pc:sldMk cId="1493394195" sldId="276"/>
        </pc:sldMkLst>
        <pc:spChg chg="add del mod">
          <ac:chgData name="rajkumar singh solanki" userId="46447fe62cebf79a" providerId="LiveId" clId="{F82546CF-A5F1-4244-9721-104AA776D420}" dt="2024-10-03T07:11:24.891" v="2592"/>
          <ac:spMkLst>
            <pc:docMk/>
            <pc:sldMk cId="1493394195" sldId="276"/>
            <ac:spMk id="3" creationId="{9DD8D299-3998-BF12-2247-0C0AFAD0E0D3}"/>
          </ac:spMkLst>
        </pc:spChg>
        <pc:spChg chg="del">
          <ac:chgData name="rajkumar singh solanki" userId="46447fe62cebf79a" providerId="LiveId" clId="{F82546CF-A5F1-4244-9721-104AA776D420}" dt="2024-10-03T07:29:05.535" v="2689" actId="478"/>
          <ac:spMkLst>
            <pc:docMk/>
            <pc:sldMk cId="1493394195" sldId="276"/>
            <ac:spMk id="4" creationId="{00000000-0000-0000-0000-000000000000}"/>
          </ac:spMkLst>
        </pc:spChg>
        <pc:spChg chg="add mod">
          <ac:chgData name="rajkumar singh solanki" userId="46447fe62cebf79a" providerId="LiveId" clId="{F82546CF-A5F1-4244-9721-104AA776D420}" dt="2024-10-03T07:15:05.195" v="2637" actId="108"/>
          <ac:spMkLst>
            <pc:docMk/>
            <pc:sldMk cId="1493394195" sldId="276"/>
            <ac:spMk id="5" creationId="{45D77552-47C2-B6CC-BF53-B4A63FBE95B2}"/>
          </ac:spMkLst>
        </pc:spChg>
        <pc:spChg chg="del mod">
          <ac:chgData name="rajkumar singh solanki" userId="46447fe62cebf79a" providerId="LiveId" clId="{F82546CF-A5F1-4244-9721-104AA776D420}" dt="2024-10-02T15:45:11.204" v="2583" actId="478"/>
          <ac:spMkLst>
            <pc:docMk/>
            <pc:sldMk cId="1493394195" sldId="276"/>
            <ac:spMk id="10" creationId="{00000000-0000-0000-0000-000000000000}"/>
          </ac:spMkLst>
        </pc:spChg>
        <pc:spChg chg="del">
          <ac:chgData name="rajkumar singh solanki" userId="46447fe62cebf79a" providerId="LiveId" clId="{F82546CF-A5F1-4244-9721-104AA776D420}" dt="2024-10-02T15:45:14.312" v="2584" actId="478"/>
          <ac:spMkLst>
            <pc:docMk/>
            <pc:sldMk cId="1493394195" sldId="276"/>
            <ac:spMk id="11" creationId="{00000000-0000-0000-0000-000000000000}"/>
          </ac:spMkLst>
        </pc:spChg>
        <pc:spChg chg="del">
          <ac:chgData name="rajkumar singh solanki" userId="46447fe62cebf79a" providerId="LiveId" clId="{F82546CF-A5F1-4244-9721-104AA776D420}" dt="2024-10-03T07:21:50.771" v="2667" actId="478"/>
          <ac:spMkLst>
            <pc:docMk/>
            <pc:sldMk cId="1493394195" sldId="276"/>
            <ac:spMk id="14" creationId="{00000000-0000-0000-0000-000000000000}"/>
          </ac:spMkLst>
        </pc:spChg>
        <pc:spChg chg="del mod">
          <ac:chgData name="rajkumar singh solanki" userId="46447fe62cebf79a" providerId="LiveId" clId="{F82546CF-A5F1-4244-9721-104AA776D420}" dt="2024-10-02T15:45:24.864" v="2588" actId="478"/>
          <ac:spMkLst>
            <pc:docMk/>
            <pc:sldMk cId="1493394195" sldId="276"/>
            <ac:spMk id="15" creationId="{00000000-0000-0000-0000-000000000000}"/>
          </ac:spMkLst>
        </pc:spChg>
        <pc:spChg chg="del mod">
          <ac:chgData name="rajkumar singh solanki" userId="46447fe62cebf79a" providerId="LiveId" clId="{F82546CF-A5F1-4244-9721-104AA776D420}" dt="2024-10-02T15:45:30.145" v="2589" actId="478"/>
          <ac:spMkLst>
            <pc:docMk/>
            <pc:sldMk cId="1493394195" sldId="276"/>
            <ac:spMk id="16" creationId="{00000000-0000-0000-0000-000000000000}"/>
          </ac:spMkLst>
        </pc:spChg>
        <pc:spChg chg="add mod">
          <ac:chgData name="rajkumar singh solanki" userId="46447fe62cebf79a" providerId="LiveId" clId="{F82546CF-A5F1-4244-9721-104AA776D420}" dt="2024-10-03T07:41:40.290" v="2711" actId="113"/>
          <ac:spMkLst>
            <pc:docMk/>
            <pc:sldMk cId="1493394195" sldId="276"/>
            <ac:spMk id="18" creationId="{ADCB36AC-8093-C96E-250A-F10DC90CD1CA}"/>
          </ac:spMkLst>
        </pc:spChg>
        <pc:spChg chg="add mod">
          <ac:chgData name="rajkumar singh solanki" userId="46447fe62cebf79a" providerId="LiveId" clId="{F82546CF-A5F1-4244-9721-104AA776D420}" dt="2024-10-03T07:45:59.101" v="2731" actId="1076"/>
          <ac:spMkLst>
            <pc:docMk/>
            <pc:sldMk cId="1493394195" sldId="276"/>
            <ac:spMk id="19" creationId="{613F2519-E344-B834-1901-008356F1A4E9}"/>
          </ac:spMkLst>
        </pc:spChg>
        <pc:picChg chg="del mod">
          <ac:chgData name="rajkumar singh solanki" userId="46447fe62cebf79a" providerId="LiveId" clId="{F82546CF-A5F1-4244-9721-104AA776D420}" dt="2024-10-03T07:29:09.351" v="2690" actId="478"/>
          <ac:picMkLst>
            <pc:docMk/>
            <pc:sldMk cId="1493394195" sldId="276"/>
            <ac:picMk id="2" creationId="{00000000-0000-0000-0000-000000000000}"/>
          </ac:picMkLst>
        </pc:picChg>
        <pc:picChg chg="del mod">
          <ac:chgData name="rajkumar singh solanki" userId="46447fe62cebf79a" providerId="LiveId" clId="{F82546CF-A5F1-4244-9721-104AA776D420}" dt="2024-10-02T15:45:01.104" v="2581" actId="478"/>
          <ac:picMkLst>
            <pc:docMk/>
            <pc:sldMk cId="1493394195" sldId="276"/>
            <ac:picMk id="3" creationId="{00000000-0000-0000-0000-000000000000}"/>
          </ac:picMkLst>
        </pc:picChg>
        <pc:picChg chg="del">
          <ac:chgData name="rajkumar singh solanki" userId="46447fe62cebf79a" providerId="LiveId" clId="{F82546CF-A5F1-4244-9721-104AA776D420}" dt="2024-10-02T15:44:51.393" v="2578" actId="478"/>
          <ac:picMkLst>
            <pc:docMk/>
            <pc:sldMk cId="1493394195" sldId="276"/>
            <ac:picMk id="5" creationId="{00000000-0000-0000-0000-000000000000}"/>
          </ac:picMkLst>
        </pc:picChg>
        <pc:picChg chg="del">
          <ac:chgData name="rajkumar singh solanki" userId="46447fe62cebf79a" providerId="LiveId" clId="{F82546CF-A5F1-4244-9721-104AA776D420}" dt="2024-10-02T15:44:46.448" v="2577" actId="478"/>
          <ac:picMkLst>
            <pc:docMk/>
            <pc:sldMk cId="1493394195" sldId="276"/>
            <ac:picMk id="6" creationId="{00000000-0000-0000-0000-000000000000}"/>
          </ac:picMkLst>
        </pc:picChg>
        <pc:picChg chg="del">
          <ac:chgData name="rajkumar singh solanki" userId="46447fe62cebf79a" providerId="LiveId" clId="{F82546CF-A5F1-4244-9721-104AA776D420}" dt="2024-10-02T15:45:17.272" v="2585" actId="478"/>
          <ac:picMkLst>
            <pc:docMk/>
            <pc:sldMk cId="1493394195" sldId="276"/>
            <ac:picMk id="8" creationId="{00000000-0000-0000-0000-000000000000}"/>
          </ac:picMkLst>
        </pc:picChg>
        <pc:picChg chg="add mod">
          <ac:chgData name="rajkumar singh solanki" userId="46447fe62cebf79a" providerId="LiveId" clId="{F82546CF-A5F1-4244-9721-104AA776D420}" dt="2024-10-03T07:22:53.299" v="2671" actId="14100"/>
          <ac:picMkLst>
            <pc:docMk/>
            <pc:sldMk cId="1493394195" sldId="276"/>
            <ac:picMk id="8" creationId="{C5C465A2-E92A-74AD-5CF3-AE0DD6D3D653}"/>
          </ac:picMkLst>
        </pc:picChg>
        <pc:picChg chg="add mod">
          <ac:chgData name="rajkumar singh solanki" userId="46447fe62cebf79a" providerId="LiveId" clId="{F82546CF-A5F1-4244-9721-104AA776D420}" dt="2024-10-03T07:16:45.849" v="2649" actId="14100"/>
          <ac:picMkLst>
            <pc:docMk/>
            <pc:sldMk cId="1493394195" sldId="276"/>
            <ac:picMk id="11" creationId="{AD3D26BC-1DBD-543C-5DA6-CC07A326EF92}"/>
          </ac:picMkLst>
        </pc:picChg>
        <pc:picChg chg="del">
          <ac:chgData name="rajkumar singh solanki" userId="46447fe62cebf79a" providerId="LiveId" clId="{F82546CF-A5F1-4244-9721-104AA776D420}" dt="2024-10-02T15:45:19.362" v="2586" actId="478"/>
          <ac:picMkLst>
            <pc:docMk/>
            <pc:sldMk cId="1493394195" sldId="276"/>
            <ac:picMk id="13" creationId="{00000000-0000-0000-0000-000000000000}"/>
          </ac:picMkLst>
        </pc:picChg>
        <pc:picChg chg="add mod">
          <ac:chgData name="rajkumar singh solanki" userId="46447fe62cebf79a" providerId="LiveId" clId="{F82546CF-A5F1-4244-9721-104AA776D420}" dt="2024-10-03T07:27:15.081" v="2688" actId="1076"/>
          <ac:picMkLst>
            <pc:docMk/>
            <pc:sldMk cId="1493394195" sldId="276"/>
            <ac:picMk id="15" creationId="{BA42590C-9D31-7BC6-D90B-4A489FCE8E6B}"/>
          </ac:picMkLst>
        </pc:picChg>
        <pc:picChg chg="add mod ord">
          <ac:chgData name="rajkumar singh solanki" userId="46447fe62cebf79a" providerId="LiveId" clId="{F82546CF-A5F1-4244-9721-104AA776D420}" dt="2024-10-03T07:40:37.592" v="2705" actId="1076"/>
          <ac:picMkLst>
            <pc:docMk/>
            <pc:sldMk cId="1493394195" sldId="276"/>
            <ac:picMk id="17" creationId="{895A4E70-9A57-AAEF-2C47-4041E226F646}"/>
          </ac:picMkLst>
        </pc:picChg>
      </pc:sldChg>
      <pc:sldChg chg="addSp delSp modSp add mod">
        <pc:chgData name="rajkumar singh solanki" userId="46447fe62cebf79a" providerId="LiveId" clId="{F82546CF-A5F1-4244-9721-104AA776D420}" dt="2024-10-03T09:39:55.076" v="3185" actId="12100"/>
        <pc:sldMkLst>
          <pc:docMk/>
          <pc:sldMk cId="3599349096" sldId="277"/>
        </pc:sldMkLst>
        <pc:spChg chg="mod">
          <ac:chgData name="rajkumar singh solanki" userId="46447fe62cebf79a" providerId="LiveId" clId="{F82546CF-A5F1-4244-9721-104AA776D420}" dt="2024-10-03T08:20:37.619" v="2880" actId="1076"/>
          <ac:spMkLst>
            <pc:docMk/>
            <pc:sldMk cId="3599349096" sldId="277"/>
            <ac:spMk id="8" creationId="{00000000-0000-0000-0000-000000000000}"/>
          </ac:spMkLst>
        </pc:spChg>
        <pc:spChg chg="del mod">
          <ac:chgData name="rajkumar singh solanki" userId="46447fe62cebf79a" providerId="LiveId" clId="{F82546CF-A5F1-4244-9721-104AA776D420}" dt="2024-10-03T09:07:27.504" v="2949" actId="478"/>
          <ac:spMkLst>
            <pc:docMk/>
            <pc:sldMk cId="3599349096" sldId="277"/>
            <ac:spMk id="9" creationId="{00000000-0000-0000-0000-000000000000}"/>
          </ac:spMkLst>
        </pc:spChg>
        <pc:spChg chg="del mod">
          <ac:chgData name="rajkumar singh solanki" userId="46447fe62cebf79a" providerId="LiveId" clId="{F82546CF-A5F1-4244-9721-104AA776D420}" dt="2024-10-03T09:13:51.952" v="3064" actId="478"/>
          <ac:spMkLst>
            <pc:docMk/>
            <pc:sldMk cId="3599349096" sldId="277"/>
            <ac:spMk id="11" creationId="{00000000-0000-0000-0000-000000000000}"/>
          </ac:spMkLst>
        </pc:spChg>
        <pc:spChg chg="del mod">
          <ac:chgData name="rajkumar singh solanki" userId="46447fe62cebf79a" providerId="LiveId" clId="{F82546CF-A5F1-4244-9721-104AA776D420}" dt="2024-10-03T09:07:34.634" v="2951" actId="478"/>
          <ac:spMkLst>
            <pc:docMk/>
            <pc:sldMk cId="3599349096" sldId="277"/>
            <ac:spMk id="16" creationId="{00000000-0000-0000-0000-000000000000}"/>
          </ac:spMkLst>
        </pc:spChg>
        <pc:spChg chg="del mod">
          <ac:chgData name="rajkumar singh solanki" userId="46447fe62cebf79a" providerId="LiveId" clId="{F82546CF-A5F1-4244-9721-104AA776D420}" dt="2024-10-03T09:07:40.304" v="2953" actId="478"/>
          <ac:spMkLst>
            <pc:docMk/>
            <pc:sldMk cId="3599349096" sldId="277"/>
            <ac:spMk id="18" creationId="{00000000-0000-0000-0000-000000000000}"/>
          </ac:spMkLst>
        </pc:spChg>
        <pc:spChg chg="add del mod">
          <ac:chgData name="rajkumar singh solanki" userId="46447fe62cebf79a" providerId="LiveId" clId="{F82546CF-A5F1-4244-9721-104AA776D420}" dt="2024-10-03T08:28:34.653" v="2898"/>
          <ac:spMkLst>
            <pc:docMk/>
            <pc:sldMk cId="3599349096" sldId="277"/>
            <ac:spMk id="20" creationId="{23BF65CB-40B3-8F7D-B2B0-A226AF00BAEC}"/>
          </ac:spMkLst>
        </pc:spChg>
        <pc:spChg chg="add del mod">
          <ac:chgData name="rajkumar singh solanki" userId="46447fe62cebf79a" providerId="LiveId" clId="{F82546CF-A5F1-4244-9721-104AA776D420}" dt="2024-10-03T08:28:53.058" v="2902"/>
          <ac:spMkLst>
            <pc:docMk/>
            <pc:sldMk cId="3599349096" sldId="277"/>
            <ac:spMk id="21" creationId="{EB54CED5-3FB6-E710-E49F-5852AD4EAB53}"/>
          </ac:spMkLst>
        </pc:spChg>
        <pc:spChg chg="add mod">
          <ac:chgData name="rajkumar singh solanki" userId="46447fe62cebf79a" providerId="LiveId" clId="{F82546CF-A5F1-4244-9721-104AA776D420}" dt="2024-10-03T08:29:50.319" v="2945" actId="313"/>
          <ac:spMkLst>
            <pc:docMk/>
            <pc:sldMk cId="3599349096" sldId="277"/>
            <ac:spMk id="22" creationId="{33B6DBA4-4C8D-2344-ABD5-0D1E2D49CA8F}"/>
          </ac:spMkLst>
        </pc:spChg>
        <pc:spChg chg="add mod">
          <ac:chgData name="rajkumar singh solanki" userId="46447fe62cebf79a" providerId="LiveId" clId="{F82546CF-A5F1-4244-9721-104AA776D420}" dt="2024-10-03T09:18:43.030" v="3099" actId="20577"/>
          <ac:spMkLst>
            <pc:docMk/>
            <pc:sldMk cId="3599349096" sldId="277"/>
            <ac:spMk id="23" creationId="{29537126-D883-4A56-5FEA-F97EB00FE32D}"/>
          </ac:spMkLst>
        </pc:spChg>
        <pc:graphicFrameChg chg="add del mod modGraphic">
          <ac:chgData name="rajkumar singh solanki" userId="46447fe62cebf79a" providerId="LiveId" clId="{F82546CF-A5F1-4244-9721-104AA776D420}" dt="2024-10-03T09:12:40.388" v="3060" actId="478"/>
          <ac:graphicFrameMkLst>
            <pc:docMk/>
            <pc:sldMk cId="3599349096" sldId="277"/>
            <ac:graphicFrameMk id="24" creationId="{F5B3F08A-AD7B-162D-6D4A-A6148DC681FB}"/>
          </ac:graphicFrameMkLst>
        </pc:graphicFrameChg>
        <pc:graphicFrameChg chg="add mod modGraphic">
          <ac:chgData name="rajkumar singh solanki" userId="46447fe62cebf79a" providerId="LiveId" clId="{F82546CF-A5F1-4244-9721-104AA776D420}" dt="2024-10-03T09:39:55.076" v="3185" actId="12100"/>
          <ac:graphicFrameMkLst>
            <pc:docMk/>
            <pc:sldMk cId="3599349096" sldId="277"/>
            <ac:graphicFrameMk id="25" creationId="{27B73338-D4CB-2A02-9B39-13F87A813E9D}"/>
          </ac:graphicFrameMkLst>
        </pc:graphicFrameChg>
        <pc:picChg chg="del mod">
          <ac:chgData name="rajkumar singh solanki" userId="46447fe62cebf79a" providerId="LiveId" clId="{F82546CF-A5F1-4244-9721-104AA776D420}" dt="2024-10-03T09:14:59.340" v="3071" actId="478"/>
          <ac:picMkLst>
            <pc:docMk/>
            <pc:sldMk cId="3599349096" sldId="277"/>
            <ac:picMk id="3" creationId="{00000000-0000-0000-0000-000000000000}"/>
          </ac:picMkLst>
        </pc:picChg>
        <pc:picChg chg="del">
          <ac:chgData name="rajkumar singh solanki" userId="46447fe62cebf79a" providerId="LiveId" clId="{F82546CF-A5F1-4244-9721-104AA776D420}" dt="2024-10-03T08:10:12.072" v="2835" actId="478"/>
          <ac:picMkLst>
            <pc:docMk/>
            <pc:sldMk cId="3599349096" sldId="277"/>
            <ac:picMk id="5" creationId="{00000000-0000-0000-0000-000000000000}"/>
          </ac:picMkLst>
        </pc:picChg>
        <pc:picChg chg="del mod">
          <ac:chgData name="rajkumar singh solanki" userId="46447fe62cebf79a" providerId="LiveId" clId="{F82546CF-A5F1-4244-9721-104AA776D420}" dt="2024-10-03T09:07:21.586" v="2947" actId="478"/>
          <ac:picMkLst>
            <pc:docMk/>
            <pc:sldMk cId="3599349096" sldId="277"/>
            <ac:picMk id="7" creationId="{00000000-0000-0000-0000-000000000000}"/>
          </ac:picMkLst>
        </pc:picChg>
        <pc:picChg chg="del mod">
          <ac:chgData name="rajkumar singh solanki" userId="46447fe62cebf79a" providerId="LiveId" clId="{F82546CF-A5F1-4244-9721-104AA776D420}" dt="2024-10-03T09:13:49.296" v="3063" actId="478"/>
          <ac:picMkLst>
            <pc:docMk/>
            <pc:sldMk cId="3599349096" sldId="277"/>
            <ac:picMk id="12" creationId="{00000000-0000-0000-0000-000000000000}"/>
          </ac:picMkLst>
        </pc:picChg>
        <pc:picChg chg="del mod">
          <ac:chgData name="rajkumar singh solanki" userId="46447fe62cebf79a" providerId="LiveId" clId="{F82546CF-A5F1-4244-9721-104AA776D420}" dt="2024-10-03T09:07:29.476" v="2950" actId="478"/>
          <ac:picMkLst>
            <pc:docMk/>
            <pc:sldMk cId="3599349096" sldId="277"/>
            <ac:picMk id="14" creationId="{00000000-0000-0000-0000-000000000000}"/>
          </ac:picMkLst>
        </pc:picChg>
        <pc:picChg chg="del mod">
          <ac:chgData name="rajkumar singh solanki" userId="46447fe62cebf79a" providerId="LiveId" clId="{F82546CF-A5F1-4244-9721-104AA776D420}" dt="2024-10-03T09:13:54.500" v="3065" actId="478"/>
          <ac:picMkLst>
            <pc:docMk/>
            <pc:sldMk cId="3599349096" sldId="277"/>
            <ac:picMk id="19" creationId="{00000000-0000-0000-0000-000000000000}"/>
          </ac:picMkLst>
        </pc:picChg>
        <pc:picChg chg="add del mod">
          <ac:chgData name="rajkumar singh solanki" userId="46447fe62cebf79a" providerId="LiveId" clId="{F82546CF-A5F1-4244-9721-104AA776D420}" dt="2024-10-03T09:21:13.553" v="3113" actId="478"/>
          <ac:picMkLst>
            <pc:docMk/>
            <pc:sldMk cId="3599349096" sldId="277"/>
            <ac:picMk id="26" creationId="{B81FA7FE-CAD5-16A0-5EB9-6674700CA2AF}"/>
          </ac:picMkLst>
        </pc:picChg>
        <pc:picChg chg="add del mod">
          <ac:chgData name="rajkumar singh solanki" userId="46447fe62cebf79a" providerId="LiveId" clId="{F82546CF-A5F1-4244-9721-104AA776D420}" dt="2024-10-03T09:22:22.965" v="3122" actId="478"/>
          <ac:picMkLst>
            <pc:docMk/>
            <pc:sldMk cId="3599349096" sldId="277"/>
            <ac:picMk id="27" creationId="{76CDD18E-448B-A07E-8307-1FC70435EC99}"/>
          </ac:picMkLst>
        </pc:picChg>
        <pc:picChg chg="add mod">
          <ac:chgData name="rajkumar singh solanki" userId="46447fe62cebf79a" providerId="LiveId" clId="{F82546CF-A5F1-4244-9721-104AA776D420}" dt="2024-10-03T09:35:57.754" v="3131" actId="14100"/>
          <ac:picMkLst>
            <pc:docMk/>
            <pc:sldMk cId="3599349096" sldId="277"/>
            <ac:picMk id="29" creationId="{6F34CED3-0EAB-B21A-F7CC-C38A5FB716E8}"/>
          </ac:picMkLst>
        </pc:picChg>
        <pc:picChg chg="add mod">
          <ac:chgData name="rajkumar singh solanki" userId="46447fe62cebf79a" providerId="LiveId" clId="{F82546CF-A5F1-4244-9721-104AA776D420}" dt="2024-10-03T09:38:33.413" v="3181" actId="1076"/>
          <ac:picMkLst>
            <pc:docMk/>
            <pc:sldMk cId="3599349096" sldId="277"/>
            <ac:picMk id="31" creationId="{D0198EE6-54C2-700D-C2F1-A75F6F02AA0F}"/>
          </ac:picMkLst>
        </pc:picChg>
        <pc:picChg chg="add mod">
          <ac:chgData name="rajkumar singh solanki" userId="46447fe62cebf79a" providerId="LiveId" clId="{F82546CF-A5F1-4244-9721-104AA776D420}" dt="2024-10-03T09:36:53.075" v="3155" actId="14100"/>
          <ac:picMkLst>
            <pc:docMk/>
            <pc:sldMk cId="3599349096" sldId="277"/>
            <ac:picMk id="33" creationId="{9C17A2CB-D913-6E36-AFA5-E6CA8DC3849A}"/>
          </ac:picMkLst>
        </pc:picChg>
        <pc:picChg chg="add mod">
          <ac:chgData name="rajkumar singh solanki" userId="46447fe62cebf79a" providerId="LiveId" clId="{F82546CF-A5F1-4244-9721-104AA776D420}" dt="2024-10-03T09:37:49.032" v="3175" actId="1076"/>
          <ac:picMkLst>
            <pc:docMk/>
            <pc:sldMk cId="3599349096" sldId="277"/>
            <ac:picMk id="35" creationId="{5A8C2BE5-629F-695F-69A4-FEB42388F1B6}"/>
          </ac:picMkLst>
        </pc:picChg>
        <pc:picChg chg="add mod">
          <ac:chgData name="rajkumar singh solanki" userId="46447fe62cebf79a" providerId="LiveId" clId="{F82546CF-A5F1-4244-9721-104AA776D420}" dt="2024-10-03T09:37:43.741" v="3174" actId="1076"/>
          <ac:picMkLst>
            <pc:docMk/>
            <pc:sldMk cId="3599349096" sldId="277"/>
            <ac:picMk id="37" creationId="{6B7E5E0C-E843-505C-AD2A-AC439AC0A70F}"/>
          </ac:picMkLst>
        </pc:picChg>
        <pc:picChg chg="add mod">
          <ac:chgData name="rajkumar singh solanki" userId="46447fe62cebf79a" providerId="LiveId" clId="{F82546CF-A5F1-4244-9721-104AA776D420}" dt="2024-10-03T09:38:24.481" v="3180" actId="14100"/>
          <ac:picMkLst>
            <pc:docMk/>
            <pc:sldMk cId="3599349096" sldId="277"/>
            <ac:picMk id="39" creationId="{D386A6F2-589A-C0B1-AC26-126D52893E4A}"/>
          </ac:picMkLst>
        </pc:picChg>
      </pc:sldChg>
      <pc:sldChg chg="addSp delSp modSp add mod ord modAnim">
        <pc:chgData name="rajkumar singh solanki" userId="46447fe62cebf79a" providerId="LiveId" clId="{F82546CF-A5F1-4244-9721-104AA776D420}" dt="2024-10-03T18:39:17.695" v="5741"/>
        <pc:sldMkLst>
          <pc:docMk/>
          <pc:sldMk cId="1020119262" sldId="278"/>
        </pc:sldMkLst>
        <pc:spChg chg="del">
          <ac:chgData name="rajkumar singh solanki" userId="46447fe62cebf79a" providerId="LiveId" clId="{F82546CF-A5F1-4244-9721-104AA776D420}" dt="2024-10-03T11:33:50.109" v="3916" actId="478"/>
          <ac:spMkLst>
            <pc:docMk/>
            <pc:sldMk cId="1020119262" sldId="278"/>
            <ac:spMk id="6" creationId="{00000000-0000-0000-0000-000000000000}"/>
          </ac:spMkLst>
        </pc:spChg>
        <pc:spChg chg="del">
          <ac:chgData name="rajkumar singh solanki" userId="46447fe62cebf79a" providerId="LiveId" clId="{F82546CF-A5F1-4244-9721-104AA776D420}" dt="2024-10-03T11:33:57.076" v="3919" actId="478"/>
          <ac:spMkLst>
            <pc:docMk/>
            <pc:sldMk cId="1020119262" sldId="278"/>
            <ac:spMk id="7" creationId="{00000000-0000-0000-0000-000000000000}"/>
          </ac:spMkLst>
        </pc:spChg>
        <pc:spChg chg="del">
          <ac:chgData name="rajkumar singh solanki" userId="46447fe62cebf79a" providerId="LiveId" clId="{F82546CF-A5F1-4244-9721-104AA776D420}" dt="2024-10-03T11:34:02.611" v="3924" actId="478"/>
          <ac:spMkLst>
            <pc:docMk/>
            <pc:sldMk cId="1020119262" sldId="278"/>
            <ac:spMk id="8" creationId="{00000000-0000-0000-0000-000000000000}"/>
          </ac:spMkLst>
        </pc:spChg>
        <pc:spChg chg="del mod">
          <ac:chgData name="rajkumar singh solanki" userId="46447fe62cebf79a" providerId="LiveId" clId="{F82546CF-A5F1-4244-9721-104AA776D420}" dt="2024-10-03T11:33:56.153" v="3918" actId="478"/>
          <ac:spMkLst>
            <pc:docMk/>
            <pc:sldMk cId="1020119262" sldId="278"/>
            <ac:spMk id="9" creationId="{00000000-0000-0000-0000-000000000000}"/>
          </ac:spMkLst>
        </pc:spChg>
        <pc:spChg chg="del mod">
          <ac:chgData name="rajkumar singh solanki" userId="46447fe62cebf79a" providerId="LiveId" clId="{F82546CF-A5F1-4244-9721-104AA776D420}" dt="2024-10-03T11:34:04.759" v="3926" actId="478"/>
          <ac:spMkLst>
            <pc:docMk/>
            <pc:sldMk cId="1020119262" sldId="278"/>
            <ac:spMk id="10" creationId="{00000000-0000-0000-0000-000000000000}"/>
          </ac:spMkLst>
        </pc:spChg>
        <pc:spChg chg="del mod">
          <ac:chgData name="rajkumar singh solanki" userId="46447fe62cebf79a" providerId="LiveId" clId="{F82546CF-A5F1-4244-9721-104AA776D420}" dt="2024-10-03T11:34:01.792" v="3923" actId="478"/>
          <ac:spMkLst>
            <pc:docMk/>
            <pc:sldMk cId="1020119262" sldId="278"/>
            <ac:spMk id="11" creationId="{00000000-0000-0000-0000-000000000000}"/>
          </ac:spMkLst>
        </pc:spChg>
        <pc:spChg chg="del">
          <ac:chgData name="rajkumar singh solanki" userId="46447fe62cebf79a" providerId="LiveId" clId="{F82546CF-A5F1-4244-9721-104AA776D420}" dt="2024-10-03T11:39:21.426" v="4060" actId="478"/>
          <ac:spMkLst>
            <pc:docMk/>
            <pc:sldMk cId="1020119262" sldId="278"/>
            <ac:spMk id="15" creationId="{00000000-0000-0000-0000-000000000000}"/>
          </ac:spMkLst>
        </pc:spChg>
        <pc:spChg chg="del">
          <ac:chgData name="rajkumar singh solanki" userId="46447fe62cebf79a" providerId="LiveId" clId="{F82546CF-A5F1-4244-9721-104AA776D420}" dt="2024-10-03T11:38:30.216" v="4057" actId="478"/>
          <ac:spMkLst>
            <pc:docMk/>
            <pc:sldMk cId="1020119262" sldId="278"/>
            <ac:spMk id="19" creationId="{00000000-0000-0000-0000-000000000000}"/>
          </ac:spMkLst>
        </pc:spChg>
        <pc:spChg chg="mod">
          <ac:chgData name="rajkumar singh solanki" userId="46447fe62cebf79a" providerId="LiveId" clId="{F82546CF-A5F1-4244-9721-104AA776D420}" dt="2024-10-03T14:33:44.257" v="4100" actId="14100"/>
          <ac:spMkLst>
            <pc:docMk/>
            <pc:sldMk cId="1020119262" sldId="278"/>
            <ac:spMk id="25" creationId="{00000000-0000-0000-0000-000000000000}"/>
          </ac:spMkLst>
        </pc:spChg>
        <pc:spChg chg="add mod">
          <ac:chgData name="rajkumar singh solanki" userId="46447fe62cebf79a" providerId="LiveId" clId="{F82546CF-A5F1-4244-9721-104AA776D420}" dt="2024-10-03T14:33:36.750" v="4097" actId="403"/>
          <ac:spMkLst>
            <pc:docMk/>
            <pc:sldMk cId="1020119262" sldId="278"/>
            <ac:spMk id="27" creationId="{BDF2AD40-2555-5530-E946-005E0F624653}"/>
          </ac:spMkLst>
        </pc:spChg>
        <pc:picChg chg="del">
          <ac:chgData name="rajkumar singh solanki" userId="46447fe62cebf79a" providerId="LiveId" clId="{F82546CF-A5F1-4244-9721-104AA776D420}" dt="2024-10-03T11:33:59.050" v="3921" actId="478"/>
          <ac:picMkLst>
            <pc:docMk/>
            <pc:sldMk cId="1020119262" sldId="278"/>
            <ac:picMk id="2" creationId="{00000000-0000-0000-0000-000000000000}"/>
          </ac:picMkLst>
        </pc:picChg>
        <pc:picChg chg="add mod">
          <ac:chgData name="rajkumar singh solanki" userId="46447fe62cebf79a" providerId="LiveId" clId="{F82546CF-A5F1-4244-9721-104AA776D420}" dt="2024-10-03T12:00:11.805" v="4066" actId="1076"/>
          <ac:picMkLst>
            <pc:docMk/>
            <pc:sldMk cId="1020119262" sldId="278"/>
            <ac:picMk id="13" creationId="{FC00A2E5-B2E8-89DF-7F91-33D419F9EA39}"/>
          </ac:picMkLst>
        </pc:picChg>
        <pc:picChg chg="mod">
          <ac:chgData name="rajkumar singh solanki" userId="46447fe62cebf79a" providerId="LiveId" clId="{F82546CF-A5F1-4244-9721-104AA776D420}" dt="2024-10-03T11:37:46.299" v="4046" actId="1076"/>
          <ac:picMkLst>
            <pc:docMk/>
            <pc:sldMk cId="1020119262" sldId="278"/>
            <ac:picMk id="16" creationId="{00000000-0000-0000-0000-000000000000}"/>
          </ac:picMkLst>
        </pc:picChg>
        <pc:picChg chg="mod">
          <ac:chgData name="rajkumar singh solanki" userId="46447fe62cebf79a" providerId="LiveId" clId="{F82546CF-A5F1-4244-9721-104AA776D420}" dt="2024-10-03T14:33:57.977" v="4102" actId="1076"/>
          <ac:picMkLst>
            <pc:docMk/>
            <pc:sldMk cId="1020119262" sldId="278"/>
            <ac:picMk id="17" creationId="{00000000-0000-0000-0000-000000000000}"/>
          </ac:picMkLst>
        </pc:picChg>
        <pc:picChg chg="mod">
          <ac:chgData name="rajkumar singh solanki" userId="46447fe62cebf79a" providerId="LiveId" clId="{F82546CF-A5F1-4244-9721-104AA776D420}" dt="2024-10-03T11:39:26.066" v="4061" actId="1076"/>
          <ac:picMkLst>
            <pc:docMk/>
            <pc:sldMk cId="1020119262" sldId="278"/>
            <ac:picMk id="22" creationId="{00000000-0000-0000-0000-000000000000}"/>
          </ac:picMkLst>
        </pc:picChg>
        <pc:picChg chg="mod">
          <ac:chgData name="rajkumar singh solanki" userId="46447fe62cebf79a" providerId="LiveId" clId="{F82546CF-A5F1-4244-9721-104AA776D420}" dt="2024-10-03T14:33:53.530" v="4101" actId="1076"/>
          <ac:picMkLst>
            <pc:docMk/>
            <pc:sldMk cId="1020119262" sldId="278"/>
            <ac:picMk id="23" creationId="{00000000-0000-0000-0000-000000000000}"/>
          </ac:picMkLst>
        </pc:picChg>
        <pc:picChg chg="add mod">
          <ac:chgData name="rajkumar singh solanki" userId="46447fe62cebf79a" providerId="LiveId" clId="{F82546CF-A5F1-4244-9721-104AA776D420}" dt="2024-10-03T12:05:28.574" v="4076" actId="1076"/>
          <ac:picMkLst>
            <pc:docMk/>
            <pc:sldMk cId="1020119262" sldId="278"/>
            <ac:picMk id="29" creationId="{0B85DD8F-7ADE-85A5-FCFE-2CB53BC9B3D6}"/>
          </ac:picMkLst>
        </pc:picChg>
      </pc:sldChg>
      <pc:sldChg chg="addSp delSp modSp add mod ord modAnim">
        <pc:chgData name="rajkumar singh solanki" userId="46447fe62cebf79a" providerId="LiveId" clId="{F82546CF-A5F1-4244-9721-104AA776D420}" dt="2024-10-03T18:36:57.195" v="5700"/>
        <pc:sldMkLst>
          <pc:docMk/>
          <pc:sldMk cId="3427615044" sldId="279"/>
        </pc:sldMkLst>
        <pc:spChg chg="add mod">
          <ac:chgData name="rajkumar singh solanki" userId="46447fe62cebf79a" providerId="LiveId" clId="{F82546CF-A5F1-4244-9721-104AA776D420}" dt="2024-10-03T18:35:02.306" v="5658" actId="115"/>
          <ac:spMkLst>
            <pc:docMk/>
            <pc:sldMk cId="3427615044" sldId="279"/>
            <ac:spMk id="4" creationId="{5A7706BF-497D-3677-4B89-2C79B9ABCC31}"/>
          </ac:spMkLst>
        </pc:spChg>
        <pc:spChg chg="del">
          <ac:chgData name="rajkumar singh solanki" userId="46447fe62cebf79a" providerId="LiveId" clId="{F82546CF-A5F1-4244-9721-104AA776D420}" dt="2024-10-03T18:32:25.247" v="5609" actId="478"/>
          <ac:spMkLst>
            <pc:docMk/>
            <pc:sldMk cId="3427615044" sldId="279"/>
            <ac:spMk id="28" creationId="{66800222-8797-2B79-31B4-EB35E928EFAB}"/>
          </ac:spMkLst>
        </pc:spChg>
        <pc:spChg chg="del">
          <ac:chgData name="rajkumar singh solanki" userId="46447fe62cebf79a" providerId="LiveId" clId="{F82546CF-A5F1-4244-9721-104AA776D420}" dt="2024-10-03T18:32:29.638" v="5612" actId="478"/>
          <ac:spMkLst>
            <pc:docMk/>
            <pc:sldMk cId="3427615044" sldId="279"/>
            <ac:spMk id="33" creationId="{1FD76945-A127-7A8C-4363-485B34C18C99}"/>
          </ac:spMkLst>
        </pc:spChg>
        <pc:picChg chg="mod">
          <ac:chgData name="rajkumar singh solanki" userId="46447fe62cebf79a" providerId="LiveId" clId="{F82546CF-A5F1-4244-9721-104AA776D420}" dt="2024-10-03T18:32:21.566" v="5608" actId="1076"/>
          <ac:picMkLst>
            <pc:docMk/>
            <pc:sldMk cId="3427615044" sldId="279"/>
            <ac:picMk id="2" creationId="{00000000-0000-0000-0000-000000000000}"/>
          </ac:picMkLst>
        </pc:picChg>
        <pc:picChg chg="add mod ord">
          <ac:chgData name="rajkumar singh solanki" userId="46447fe62cebf79a" providerId="LiveId" clId="{F82546CF-A5F1-4244-9721-104AA776D420}" dt="2024-10-03T18:34:48.941" v="5655" actId="1076"/>
          <ac:picMkLst>
            <pc:docMk/>
            <pc:sldMk cId="3427615044" sldId="279"/>
            <ac:picMk id="9" creationId="{6633A549-E86A-3661-741C-6CD41D5B8418}"/>
          </ac:picMkLst>
        </pc:picChg>
        <pc:picChg chg="del">
          <ac:chgData name="rajkumar singh solanki" userId="46447fe62cebf79a" providerId="LiveId" clId="{F82546CF-A5F1-4244-9721-104AA776D420}" dt="2024-10-03T18:32:30.817" v="5613" actId="478"/>
          <ac:picMkLst>
            <pc:docMk/>
            <pc:sldMk cId="3427615044" sldId="279"/>
            <ac:picMk id="26" creationId="{6230434C-2E4B-D8AC-255F-0BEC8CF0A5EC}"/>
          </ac:picMkLst>
        </pc:picChg>
        <pc:picChg chg="add del">
          <ac:chgData name="rajkumar singh solanki" userId="46447fe62cebf79a" providerId="LiveId" clId="{F82546CF-A5F1-4244-9721-104AA776D420}" dt="2024-10-03T18:32:38.201" v="5616" actId="478"/>
          <ac:picMkLst>
            <pc:docMk/>
            <pc:sldMk cId="3427615044" sldId="279"/>
            <ac:picMk id="27" creationId="{4189EA49-BBB2-841E-19A6-1AA25B85525C}"/>
          </ac:picMkLst>
        </pc:picChg>
        <pc:picChg chg="del">
          <ac:chgData name="rajkumar singh solanki" userId="46447fe62cebf79a" providerId="LiveId" clId="{F82546CF-A5F1-4244-9721-104AA776D420}" dt="2024-10-03T18:32:26.515" v="5610" actId="478"/>
          <ac:picMkLst>
            <pc:docMk/>
            <pc:sldMk cId="3427615044" sldId="279"/>
            <ac:picMk id="30" creationId="{68794D8C-011A-DCDB-301B-45FACBB1C09D}"/>
          </ac:picMkLst>
        </pc:picChg>
        <pc:picChg chg="del">
          <ac:chgData name="rajkumar singh solanki" userId="46447fe62cebf79a" providerId="LiveId" clId="{F82546CF-A5F1-4244-9721-104AA776D420}" dt="2024-10-03T18:32:27.516" v="5611" actId="478"/>
          <ac:picMkLst>
            <pc:docMk/>
            <pc:sldMk cId="3427615044" sldId="279"/>
            <ac:picMk id="32" creationId="{6A3CBFBF-C146-1C09-77C5-AB773D96D94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46447fe62cebf79a/Documents/Coffee%20Analysi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s>
    <c:plotArea>
      <c:layout/>
      <c:pieChart>
        <c:varyColors val="1"/>
        <c:ser>
          <c:idx val="0"/>
          <c:order val="0"/>
          <c:tx>
            <c:v>Total</c:v>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67DB-4247-ADCB-ACB1BC7969B6}"/>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67DB-4247-ADCB-ACB1BC7969B6}"/>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67DB-4247-ADCB-ACB1BC7969B6}"/>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67DB-4247-ADCB-ACB1BC7969B6}"/>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67DB-4247-ADCB-ACB1BC7969B6}"/>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67DB-4247-ADCB-ACB1BC7969B6}"/>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67DB-4247-ADCB-ACB1BC7969B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Lit>
              <c:ptCount val="7"/>
              <c:pt idx="0">
                <c:v>18-20</c:v>
              </c:pt>
              <c:pt idx="1">
                <c:v>21-24</c:v>
              </c:pt>
              <c:pt idx="2">
                <c:v>25-34</c:v>
              </c:pt>
              <c:pt idx="3">
                <c:v>35-44</c:v>
              </c:pt>
              <c:pt idx="4">
                <c:v>45-54</c:v>
              </c:pt>
              <c:pt idx="5">
                <c:v>55-64</c:v>
              </c:pt>
              <c:pt idx="6">
                <c:v>65+</c:v>
              </c:pt>
            </c:strLit>
          </c:cat>
          <c:val>
            <c:numLit>
              <c:formatCode>General</c:formatCode>
              <c:ptCount val="7"/>
              <c:pt idx="0">
                <c:v>0.01</c:v>
              </c:pt>
              <c:pt idx="1">
                <c:v>4.8000000000000001E-2</c:v>
              </c:pt>
              <c:pt idx="2">
                <c:v>0.19900000000000001</c:v>
              </c:pt>
              <c:pt idx="3">
                <c:v>0.23200000000000001</c:v>
              </c:pt>
              <c:pt idx="4">
                <c:v>0.17899999999999999</c:v>
              </c:pt>
              <c:pt idx="5">
                <c:v>0.151</c:v>
              </c:pt>
              <c:pt idx="6">
                <c:v>0.18</c:v>
              </c:pt>
            </c:numLit>
          </c:val>
          <c:extLst>
            <c:ext xmlns:c16="http://schemas.microsoft.com/office/drawing/2014/chart" uri="{C3380CC4-5D6E-409C-BE32-E72D297353CC}">
              <c16:uniqueId val="{0000000E-67DB-4247-ADCB-ACB1BC7969B6}"/>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image" Target="../media/image5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EF7B17-D5EA-44CF-AF7B-3FDD338D1CF7}" type="doc">
      <dgm:prSet loTypeId="urn:microsoft.com/office/officeart/2011/layout/HexagonRadial" loCatId="cycle" qsTypeId="urn:microsoft.com/office/officeart/2005/8/quickstyle/3d2" qsCatId="3D" csTypeId="urn:microsoft.com/office/officeart/2005/8/colors/colorful3" csCatId="colorful" phldr="1"/>
      <dgm:spPr/>
      <dgm:t>
        <a:bodyPr/>
        <a:lstStyle/>
        <a:p>
          <a:endParaRPr lang="en-US"/>
        </a:p>
      </dgm:t>
    </dgm:pt>
    <dgm:pt modelId="{7D4C6602-3478-4273-9902-0E2AC9545B90}">
      <dgm:prSet phldrT="[Text]"/>
      <dgm:spPr/>
      <dgm:t>
        <a:bodyPr/>
        <a:lstStyle/>
        <a:p>
          <a:r>
            <a:rPr lang="en-US" dirty="0"/>
            <a:t>Consumer's Preference</a:t>
          </a:r>
        </a:p>
      </dgm:t>
    </dgm:pt>
    <dgm:pt modelId="{F472030F-ECEA-4721-AE67-2AB76DDCCE83}" type="parTrans" cxnId="{AB6EE337-56A5-420A-889A-15AE627BC356}">
      <dgm:prSet/>
      <dgm:spPr/>
      <dgm:t>
        <a:bodyPr/>
        <a:lstStyle/>
        <a:p>
          <a:endParaRPr lang="en-US"/>
        </a:p>
      </dgm:t>
    </dgm:pt>
    <dgm:pt modelId="{960928FD-1600-44AB-9547-BB9643785887}" type="sibTrans" cxnId="{AB6EE337-56A5-420A-889A-15AE627BC356}">
      <dgm:prSet/>
      <dgm:spPr/>
      <dgm:t>
        <a:bodyPr/>
        <a:lstStyle/>
        <a:p>
          <a:endParaRPr lang="en-US"/>
        </a:p>
      </dgm:t>
    </dgm:pt>
    <dgm:pt modelId="{8F6CAE7A-7966-4974-9DE6-9843377DDFD3}">
      <dgm:prSet phldrT="[Text]"/>
      <dgm:spPr/>
      <dgm:t>
        <a:bodyPr/>
        <a:lstStyle/>
        <a:p>
          <a:r>
            <a:rPr lang="en-US" dirty="0"/>
            <a:t>Advertising</a:t>
          </a:r>
        </a:p>
      </dgm:t>
    </dgm:pt>
    <dgm:pt modelId="{F460C5C2-6517-4A84-9537-DCD72826CEF5}" type="parTrans" cxnId="{BEAC3F7C-209B-45D6-99AC-2E821C5550A9}">
      <dgm:prSet/>
      <dgm:spPr/>
      <dgm:t>
        <a:bodyPr/>
        <a:lstStyle/>
        <a:p>
          <a:endParaRPr lang="en-US"/>
        </a:p>
      </dgm:t>
    </dgm:pt>
    <dgm:pt modelId="{A5FDA2FE-E159-4A26-AD36-933A4212F352}" type="sibTrans" cxnId="{BEAC3F7C-209B-45D6-99AC-2E821C5550A9}">
      <dgm:prSet/>
      <dgm:spPr/>
      <dgm:t>
        <a:bodyPr/>
        <a:lstStyle/>
        <a:p>
          <a:endParaRPr lang="en-US"/>
        </a:p>
      </dgm:t>
    </dgm:pt>
    <dgm:pt modelId="{B4302300-3658-40D7-A2E4-AC5C185030CD}">
      <dgm:prSet phldrT="[Text]"/>
      <dgm:spPr/>
      <dgm:t>
        <a:bodyPr/>
        <a:lstStyle/>
        <a:p>
          <a:r>
            <a:rPr lang="en-US" dirty="0"/>
            <a:t>Eating</a:t>
          </a:r>
        </a:p>
      </dgm:t>
    </dgm:pt>
    <dgm:pt modelId="{A6271EEB-1341-40D1-A07C-795C590D6407}" type="parTrans" cxnId="{AF11C7FB-DDB3-44AF-9AF9-DBBBC06B2466}">
      <dgm:prSet/>
      <dgm:spPr/>
      <dgm:t>
        <a:bodyPr/>
        <a:lstStyle/>
        <a:p>
          <a:endParaRPr lang="en-US"/>
        </a:p>
      </dgm:t>
    </dgm:pt>
    <dgm:pt modelId="{F759AEBA-B13C-4448-A330-4FFF71A04B52}" type="sibTrans" cxnId="{AF11C7FB-DDB3-44AF-9AF9-DBBBC06B2466}">
      <dgm:prSet/>
      <dgm:spPr/>
      <dgm:t>
        <a:bodyPr/>
        <a:lstStyle/>
        <a:p>
          <a:endParaRPr lang="en-US"/>
        </a:p>
      </dgm:t>
    </dgm:pt>
    <dgm:pt modelId="{5BB21890-AA99-4D9C-AF6B-B6E846DC615A}">
      <dgm:prSet phldrT="[Text]"/>
      <dgm:spPr/>
      <dgm:t>
        <a:bodyPr/>
        <a:lstStyle/>
        <a:p>
          <a:r>
            <a:rPr lang="en-US" dirty="0"/>
            <a:t>Health &amp; Sustainability</a:t>
          </a:r>
        </a:p>
      </dgm:t>
    </dgm:pt>
    <dgm:pt modelId="{7920345B-52A6-4A01-A512-84BAFDDDEC9D}" type="parTrans" cxnId="{C9ACFB9E-B7F9-4CEA-83B9-FA12A41ACE85}">
      <dgm:prSet/>
      <dgm:spPr/>
      <dgm:t>
        <a:bodyPr/>
        <a:lstStyle/>
        <a:p>
          <a:endParaRPr lang="en-US"/>
        </a:p>
      </dgm:t>
    </dgm:pt>
    <dgm:pt modelId="{031E6E95-4C5D-4C1D-BB19-EDAFD23691E7}" type="sibTrans" cxnId="{C9ACFB9E-B7F9-4CEA-83B9-FA12A41ACE85}">
      <dgm:prSet/>
      <dgm:spPr/>
      <dgm:t>
        <a:bodyPr/>
        <a:lstStyle/>
        <a:p>
          <a:endParaRPr lang="en-US"/>
        </a:p>
      </dgm:t>
    </dgm:pt>
    <dgm:pt modelId="{2AF14233-DB7F-4F8C-AAF8-87FC2490FC3B}">
      <dgm:prSet phldrT="[Text]"/>
      <dgm:spPr/>
      <dgm:t>
        <a:bodyPr/>
        <a:lstStyle/>
        <a:p>
          <a:r>
            <a:rPr lang="en-US" dirty="0"/>
            <a:t>Sports Fandom</a:t>
          </a:r>
        </a:p>
      </dgm:t>
    </dgm:pt>
    <dgm:pt modelId="{C19DFEAD-2128-4FF0-A714-6702F76E019A}" type="parTrans" cxnId="{1DCD34F2-2671-46E4-882F-90628ABD7276}">
      <dgm:prSet/>
      <dgm:spPr/>
      <dgm:t>
        <a:bodyPr/>
        <a:lstStyle/>
        <a:p>
          <a:endParaRPr lang="en-US"/>
        </a:p>
      </dgm:t>
    </dgm:pt>
    <dgm:pt modelId="{0F867125-19D7-4CBC-BA99-EC81AFD91563}" type="sibTrans" cxnId="{1DCD34F2-2671-46E4-882F-90628ABD7276}">
      <dgm:prSet/>
      <dgm:spPr/>
      <dgm:t>
        <a:bodyPr/>
        <a:lstStyle/>
        <a:p>
          <a:endParaRPr lang="en-US"/>
        </a:p>
      </dgm:t>
    </dgm:pt>
    <dgm:pt modelId="{3E009B8B-EA37-4D8C-AC9E-827FBB1C1CB9}">
      <dgm:prSet phldrT="[Text]"/>
      <dgm:spPr/>
      <dgm:t>
        <a:bodyPr/>
        <a:lstStyle/>
        <a:p>
          <a:r>
            <a:rPr lang="en-US" dirty="0"/>
            <a:t>Shopping</a:t>
          </a:r>
        </a:p>
      </dgm:t>
    </dgm:pt>
    <dgm:pt modelId="{ED46967F-2F02-453F-B450-04E7500FB7AE}" type="parTrans" cxnId="{4063F8F6-7DD8-417B-B2AA-AE1E397B0506}">
      <dgm:prSet/>
      <dgm:spPr/>
      <dgm:t>
        <a:bodyPr/>
        <a:lstStyle/>
        <a:p>
          <a:endParaRPr lang="en-US"/>
        </a:p>
      </dgm:t>
    </dgm:pt>
    <dgm:pt modelId="{4A2108A5-38D5-46D6-B579-8D0B73D18D26}" type="sibTrans" cxnId="{4063F8F6-7DD8-417B-B2AA-AE1E397B0506}">
      <dgm:prSet/>
      <dgm:spPr/>
      <dgm:t>
        <a:bodyPr/>
        <a:lstStyle/>
        <a:p>
          <a:endParaRPr lang="en-US"/>
        </a:p>
      </dgm:t>
    </dgm:pt>
    <dgm:pt modelId="{65A2BD74-B0E6-48FB-B814-B7FC6ED0C259}">
      <dgm:prSet phldrT="[Text]"/>
      <dgm:spPr/>
      <dgm:t>
        <a:bodyPr/>
        <a:lstStyle/>
        <a:p>
          <a:r>
            <a:rPr lang="en-US" dirty="0"/>
            <a:t>Interests</a:t>
          </a:r>
        </a:p>
      </dgm:t>
    </dgm:pt>
    <dgm:pt modelId="{DD67733B-5BE5-4BD6-95F5-53198F0BC6E4}" type="parTrans" cxnId="{990B02A4-80AB-445F-8F8B-B9483978250F}">
      <dgm:prSet/>
      <dgm:spPr/>
      <dgm:t>
        <a:bodyPr/>
        <a:lstStyle/>
        <a:p>
          <a:endParaRPr lang="en-US"/>
        </a:p>
      </dgm:t>
    </dgm:pt>
    <dgm:pt modelId="{EEF414E8-9860-4BA8-A616-B454BF27DBD4}" type="sibTrans" cxnId="{990B02A4-80AB-445F-8F8B-B9483978250F}">
      <dgm:prSet/>
      <dgm:spPr/>
      <dgm:t>
        <a:bodyPr/>
        <a:lstStyle/>
        <a:p>
          <a:endParaRPr lang="en-US"/>
        </a:p>
      </dgm:t>
    </dgm:pt>
    <dgm:pt modelId="{0D32C204-CEA8-4E6F-A39A-4B1AB8419B2E}" type="pres">
      <dgm:prSet presAssocID="{27EF7B17-D5EA-44CF-AF7B-3FDD338D1CF7}" presName="Name0" presStyleCnt="0">
        <dgm:presLayoutVars>
          <dgm:chMax val="1"/>
          <dgm:chPref val="1"/>
          <dgm:dir/>
          <dgm:animOne val="branch"/>
          <dgm:animLvl val="lvl"/>
        </dgm:presLayoutVars>
      </dgm:prSet>
      <dgm:spPr/>
    </dgm:pt>
    <dgm:pt modelId="{EAFEB049-738F-45D9-A16D-68B414FACACB}" type="pres">
      <dgm:prSet presAssocID="{7D4C6602-3478-4273-9902-0E2AC9545B90}" presName="Parent" presStyleLbl="node0" presStyleIdx="0" presStyleCnt="1">
        <dgm:presLayoutVars>
          <dgm:chMax val="6"/>
          <dgm:chPref val="6"/>
        </dgm:presLayoutVars>
      </dgm:prSet>
      <dgm:spPr/>
    </dgm:pt>
    <dgm:pt modelId="{C6DDD28B-649A-4AEE-B88E-0D7A70E43DF9}" type="pres">
      <dgm:prSet presAssocID="{8F6CAE7A-7966-4974-9DE6-9843377DDFD3}" presName="Accent1" presStyleCnt="0"/>
      <dgm:spPr/>
    </dgm:pt>
    <dgm:pt modelId="{27796AC3-B412-4EFC-94A1-92D3E4738C9E}" type="pres">
      <dgm:prSet presAssocID="{8F6CAE7A-7966-4974-9DE6-9843377DDFD3}" presName="Accent" presStyleLbl="bgShp" presStyleIdx="0" presStyleCnt="6"/>
      <dgm:spPr/>
    </dgm:pt>
    <dgm:pt modelId="{5729C5C5-01B7-4ED9-8E1D-27B36F821F88}" type="pres">
      <dgm:prSet presAssocID="{8F6CAE7A-7966-4974-9DE6-9843377DDFD3}" presName="Child1" presStyleLbl="node1" presStyleIdx="0" presStyleCnt="6">
        <dgm:presLayoutVars>
          <dgm:chMax val="0"/>
          <dgm:chPref val="0"/>
          <dgm:bulletEnabled val="1"/>
        </dgm:presLayoutVars>
      </dgm:prSet>
      <dgm:spPr/>
    </dgm:pt>
    <dgm:pt modelId="{6E15360C-B1C3-4924-9868-8720F2D35763}" type="pres">
      <dgm:prSet presAssocID="{B4302300-3658-40D7-A2E4-AC5C185030CD}" presName="Accent2" presStyleCnt="0"/>
      <dgm:spPr/>
    </dgm:pt>
    <dgm:pt modelId="{A1016EF9-7780-492D-97CF-640C97FBE45B}" type="pres">
      <dgm:prSet presAssocID="{B4302300-3658-40D7-A2E4-AC5C185030CD}" presName="Accent" presStyleLbl="bgShp" presStyleIdx="1" presStyleCnt="6"/>
      <dgm:spPr/>
    </dgm:pt>
    <dgm:pt modelId="{276E1E90-59ED-44DD-B5DB-F04EA8C7FDB1}" type="pres">
      <dgm:prSet presAssocID="{B4302300-3658-40D7-A2E4-AC5C185030CD}" presName="Child2" presStyleLbl="node1" presStyleIdx="1" presStyleCnt="6">
        <dgm:presLayoutVars>
          <dgm:chMax val="0"/>
          <dgm:chPref val="0"/>
          <dgm:bulletEnabled val="1"/>
        </dgm:presLayoutVars>
      </dgm:prSet>
      <dgm:spPr/>
    </dgm:pt>
    <dgm:pt modelId="{397AB109-E336-4A23-A703-8032787F971E}" type="pres">
      <dgm:prSet presAssocID="{5BB21890-AA99-4D9C-AF6B-B6E846DC615A}" presName="Accent3" presStyleCnt="0"/>
      <dgm:spPr/>
    </dgm:pt>
    <dgm:pt modelId="{7FF0473E-7676-4EED-A607-A6B58E8B9A53}" type="pres">
      <dgm:prSet presAssocID="{5BB21890-AA99-4D9C-AF6B-B6E846DC615A}" presName="Accent" presStyleLbl="bgShp" presStyleIdx="2" presStyleCnt="6"/>
      <dgm:spPr/>
    </dgm:pt>
    <dgm:pt modelId="{EF620E5C-7122-46F4-A819-4558E1788B07}" type="pres">
      <dgm:prSet presAssocID="{5BB21890-AA99-4D9C-AF6B-B6E846DC615A}" presName="Child3" presStyleLbl="node1" presStyleIdx="2" presStyleCnt="6">
        <dgm:presLayoutVars>
          <dgm:chMax val="0"/>
          <dgm:chPref val="0"/>
          <dgm:bulletEnabled val="1"/>
        </dgm:presLayoutVars>
      </dgm:prSet>
      <dgm:spPr/>
    </dgm:pt>
    <dgm:pt modelId="{14EF5C24-3E59-432E-AC38-54BACC7B3A34}" type="pres">
      <dgm:prSet presAssocID="{2AF14233-DB7F-4F8C-AAF8-87FC2490FC3B}" presName="Accent4" presStyleCnt="0"/>
      <dgm:spPr/>
    </dgm:pt>
    <dgm:pt modelId="{6E9B5C10-32FF-420A-BD9E-9E1788FDD686}" type="pres">
      <dgm:prSet presAssocID="{2AF14233-DB7F-4F8C-AAF8-87FC2490FC3B}" presName="Accent" presStyleLbl="bgShp" presStyleIdx="3" presStyleCnt="6"/>
      <dgm:spPr/>
    </dgm:pt>
    <dgm:pt modelId="{9EFAE4CD-BC89-4619-BA3C-82F695FEB000}" type="pres">
      <dgm:prSet presAssocID="{2AF14233-DB7F-4F8C-AAF8-87FC2490FC3B}" presName="Child4" presStyleLbl="node1" presStyleIdx="3" presStyleCnt="6">
        <dgm:presLayoutVars>
          <dgm:chMax val="0"/>
          <dgm:chPref val="0"/>
          <dgm:bulletEnabled val="1"/>
        </dgm:presLayoutVars>
      </dgm:prSet>
      <dgm:spPr/>
    </dgm:pt>
    <dgm:pt modelId="{5584540C-1C88-4A14-8C5C-D20C384053F0}" type="pres">
      <dgm:prSet presAssocID="{3E009B8B-EA37-4D8C-AC9E-827FBB1C1CB9}" presName="Accent5" presStyleCnt="0"/>
      <dgm:spPr/>
    </dgm:pt>
    <dgm:pt modelId="{DBD34EC8-42E3-40D6-882D-9DD3ACEAB05F}" type="pres">
      <dgm:prSet presAssocID="{3E009B8B-EA37-4D8C-AC9E-827FBB1C1CB9}" presName="Accent" presStyleLbl="bgShp" presStyleIdx="4" presStyleCnt="6"/>
      <dgm:spPr/>
    </dgm:pt>
    <dgm:pt modelId="{C00E867C-4519-4E38-B731-D8405EC8D7ED}" type="pres">
      <dgm:prSet presAssocID="{3E009B8B-EA37-4D8C-AC9E-827FBB1C1CB9}" presName="Child5" presStyleLbl="node1" presStyleIdx="4" presStyleCnt="6">
        <dgm:presLayoutVars>
          <dgm:chMax val="0"/>
          <dgm:chPref val="0"/>
          <dgm:bulletEnabled val="1"/>
        </dgm:presLayoutVars>
      </dgm:prSet>
      <dgm:spPr/>
    </dgm:pt>
    <dgm:pt modelId="{1827F433-25A4-4660-82E9-A124CEFCCC2E}" type="pres">
      <dgm:prSet presAssocID="{65A2BD74-B0E6-48FB-B814-B7FC6ED0C259}" presName="Accent6" presStyleCnt="0"/>
      <dgm:spPr/>
    </dgm:pt>
    <dgm:pt modelId="{9AD03CB7-A018-4FFC-96A2-EF9D79E2ED0C}" type="pres">
      <dgm:prSet presAssocID="{65A2BD74-B0E6-48FB-B814-B7FC6ED0C259}" presName="Accent" presStyleLbl="bgShp" presStyleIdx="5" presStyleCnt="6"/>
      <dgm:spPr/>
    </dgm:pt>
    <dgm:pt modelId="{EC2049AF-72ED-4453-840D-30DD22EF25FE}" type="pres">
      <dgm:prSet presAssocID="{65A2BD74-B0E6-48FB-B814-B7FC6ED0C259}" presName="Child6" presStyleLbl="node1" presStyleIdx="5" presStyleCnt="6">
        <dgm:presLayoutVars>
          <dgm:chMax val="0"/>
          <dgm:chPref val="0"/>
          <dgm:bulletEnabled val="1"/>
        </dgm:presLayoutVars>
      </dgm:prSet>
      <dgm:spPr/>
    </dgm:pt>
  </dgm:ptLst>
  <dgm:cxnLst>
    <dgm:cxn modelId="{2BD5E502-5E72-4681-B3AA-39A7F9BF81F0}" type="presOf" srcId="{8F6CAE7A-7966-4974-9DE6-9843377DDFD3}" destId="{5729C5C5-01B7-4ED9-8E1D-27B36F821F88}" srcOrd="0" destOrd="0" presId="urn:microsoft.com/office/officeart/2011/layout/HexagonRadial"/>
    <dgm:cxn modelId="{AB6EE337-56A5-420A-889A-15AE627BC356}" srcId="{27EF7B17-D5EA-44CF-AF7B-3FDD338D1CF7}" destId="{7D4C6602-3478-4273-9902-0E2AC9545B90}" srcOrd="0" destOrd="0" parTransId="{F472030F-ECEA-4721-AE67-2AB76DDCCE83}" sibTransId="{960928FD-1600-44AB-9547-BB9643785887}"/>
    <dgm:cxn modelId="{B1E08B62-8A50-496E-AE54-2B74313446A7}" type="presOf" srcId="{7D4C6602-3478-4273-9902-0E2AC9545B90}" destId="{EAFEB049-738F-45D9-A16D-68B414FACACB}" srcOrd="0" destOrd="0" presId="urn:microsoft.com/office/officeart/2011/layout/HexagonRadial"/>
    <dgm:cxn modelId="{3B27DA4E-AA40-4A3C-88EE-22C89E499932}" type="presOf" srcId="{65A2BD74-B0E6-48FB-B814-B7FC6ED0C259}" destId="{EC2049AF-72ED-4453-840D-30DD22EF25FE}" srcOrd="0" destOrd="0" presId="urn:microsoft.com/office/officeart/2011/layout/HexagonRadial"/>
    <dgm:cxn modelId="{2EE54B71-02BF-4BED-94E2-898619694094}" type="presOf" srcId="{3E009B8B-EA37-4D8C-AC9E-827FBB1C1CB9}" destId="{C00E867C-4519-4E38-B731-D8405EC8D7ED}" srcOrd="0" destOrd="0" presId="urn:microsoft.com/office/officeart/2011/layout/HexagonRadial"/>
    <dgm:cxn modelId="{BEAC3F7C-209B-45D6-99AC-2E821C5550A9}" srcId="{7D4C6602-3478-4273-9902-0E2AC9545B90}" destId="{8F6CAE7A-7966-4974-9DE6-9843377DDFD3}" srcOrd="0" destOrd="0" parTransId="{F460C5C2-6517-4A84-9537-DCD72826CEF5}" sibTransId="{A5FDA2FE-E159-4A26-AD36-933A4212F352}"/>
    <dgm:cxn modelId="{B54ACD84-5D67-4D35-9E2E-BF0C947CBFFD}" type="presOf" srcId="{B4302300-3658-40D7-A2E4-AC5C185030CD}" destId="{276E1E90-59ED-44DD-B5DB-F04EA8C7FDB1}" srcOrd="0" destOrd="0" presId="urn:microsoft.com/office/officeart/2011/layout/HexagonRadial"/>
    <dgm:cxn modelId="{C9ACFB9E-B7F9-4CEA-83B9-FA12A41ACE85}" srcId="{7D4C6602-3478-4273-9902-0E2AC9545B90}" destId="{5BB21890-AA99-4D9C-AF6B-B6E846DC615A}" srcOrd="2" destOrd="0" parTransId="{7920345B-52A6-4A01-A512-84BAFDDDEC9D}" sibTransId="{031E6E95-4C5D-4C1D-BB19-EDAFD23691E7}"/>
    <dgm:cxn modelId="{4332B49F-E800-4D3E-A8CB-B42A5C839EA1}" type="presOf" srcId="{5BB21890-AA99-4D9C-AF6B-B6E846DC615A}" destId="{EF620E5C-7122-46F4-A819-4558E1788B07}" srcOrd="0" destOrd="0" presId="urn:microsoft.com/office/officeart/2011/layout/HexagonRadial"/>
    <dgm:cxn modelId="{990B02A4-80AB-445F-8F8B-B9483978250F}" srcId="{7D4C6602-3478-4273-9902-0E2AC9545B90}" destId="{65A2BD74-B0E6-48FB-B814-B7FC6ED0C259}" srcOrd="5" destOrd="0" parTransId="{DD67733B-5BE5-4BD6-95F5-53198F0BC6E4}" sibTransId="{EEF414E8-9860-4BA8-A616-B454BF27DBD4}"/>
    <dgm:cxn modelId="{CBF7C4C2-39FA-44FE-AA20-EBB4097C0960}" type="presOf" srcId="{2AF14233-DB7F-4F8C-AAF8-87FC2490FC3B}" destId="{9EFAE4CD-BC89-4619-BA3C-82F695FEB000}" srcOrd="0" destOrd="0" presId="urn:microsoft.com/office/officeart/2011/layout/HexagonRadial"/>
    <dgm:cxn modelId="{1DCD34F2-2671-46E4-882F-90628ABD7276}" srcId="{7D4C6602-3478-4273-9902-0E2AC9545B90}" destId="{2AF14233-DB7F-4F8C-AAF8-87FC2490FC3B}" srcOrd="3" destOrd="0" parTransId="{C19DFEAD-2128-4FF0-A714-6702F76E019A}" sibTransId="{0F867125-19D7-4CBC-BA99-EC81AFD91563}"/>
    <dgm:cxn modelId="{4063F8F6-7DD8-417B-B2AA-AE1E397B0506}" srcId="{7D4C6602-3478-4273-9902-0E2AC9545B90}" destId="{3E009B8B-EA37-4D8C-AC9E-827FBB1C1CB9}" srcOrd="4" destOrd="0" parTransId="{ED46967F-2F02-453F-B450-04E7500FB7AE}" sibTransId="{4A2108A5-38D5-46D6-B579-8D0B73D18D26}"/>
    <dgm:cxn modelId="{AF11C7FB-DDB3-44AF-9AF9-DBBBC06B2466}" srcId="{7D4C6602-3478-4273-9902-0E2AC9545B90}" destId="{B4302300-3658-40D7-A2E4-AC5C185030CD}" srcOrd="1" destOrd="0" parTransId="{A6271EEB-1341-40D1-A07C-795C590D6407}" sibTransId="{F759AEBA-B13C-4448-A330-4FFF71A04B52}"/>
    <dgm:cxn modelId="{05A2F1FC-B330-4E15-AF73-049A3434BC9C}" type="presOf" srcId="{27EF7B17-D5EA-44CF-AF7B-3FDD338D1CF7}" destId="{0D32C204-CEA8-4E6F-A39A-4B1AB8419B2E}" srcOrd="0" destOrd="0" presId="urn:microsoft.com/office/officeart/2011/layout/HexagonRadial"/>
    <dgm:cxn modelId="{2ABC7CFA-36C3-469F-BE31-A3875A113F63}" type="presParOf" srcId="{0D32C204-CEA8-4E6F-A39A-4B1AB8419B2E}" destId="{EAFEB049-738F-45D9-A16D-68B414FACACB}" srcOrd="0" destOrd="0" presId="urn:microsoft.com/office/officeart/2011/layout/HexagonRadial"/>
    <dgm:cxn modelId="{69924B81-83DD-4AB5-852E-1425E398D8CA}" type="presParOf" srcId="{0D32C204-CEA8-4E6F-A39A-4B1AB8419B2E}" destId="{C6DDD28B-649A-4AEE-B88E-0D7A70E43DF9}" srcOrd="1" destOrd="0" presId="urn:microsoft.com/office/officeart/2011/layout/HexagonRadial"/>
    <dgm:cxn modelId="{5DDF7409-033F-41EA-BE6E-0938A4F047AD}" type="presParOf" srcId="{C6DDD28B-649A-4AEE-B88E-0D7A70E43DF9}" destId="{27796AC3-B412-4EFC-94A1-92D3E4738C9E}" srcOrd="0" destOrd="0" presId="urn:microsoft.com/office/officeart/2011/layout/HexagonRadial"/>
    <dgm:cxn modelId="{5B09328F-BCF9-40D4-A636-D56A26A3F597}" type="presParOf" srcId="{0D32C204-CEA8-4E6F-A39A-4B1AB8419B2E}" destId="{5729C5C5-01B7-4ED9-8E1D-27B36F821F88}" srcOrd="2" destOrd="0" presId="urn:microsoft.com/office/officeart/2011/layout/HexagonRadial"/>
    <dgm:cxn modelId="{D2AAA395-0372-4411-BF12-47EB5E23C158}" type="presParOf" srcId="{0D32C204-CEA8-4E6F-A39A-4B1AB8419B2E}" destId="{6E15360C-B1C3-4924-9868-8720F2D35763}" srcOrd="3" destOrd="0" presId="urn:microsoft.com/office/officeart/2011/layout/HexagonRadial"/>
    <dgm:cxn modelId="{BE4302C1-5782-4018-BFE1-D69F8FC63540}" type="presParOf" srcId="{6E15360C-B1C3-4924-9868-8720F2D35763}" destId="{A1016EF9-7780-492D-97CF-640C97FBE45B}" srcOrd="0" destOrd="0" presId="urn:microsoft.com/office/officeart/2011/layout/HexagonRadial"/>
    <dgm:cxn modelId="{9B582C00-618B-46AD-80BB-09E529097271}" type="presParOf" srcId="{0D32C204-CEA8-4E6F-A39A-4B1AB8419B2E}" destId="{276E1E90-59ED-44DD-B5DB-F04EA8C7FDB1}" srcOrd="4" destOrd="0" presId="urn:microsoft.com/office/officeart/2011/layout/HexagonRadial"/>
    <dgm:cxn modelId="{8C92C88C-70C7-4D31-9B67-BB4AF1AEA318}" type="presParOf" srcId="{0D32C204-CEA8-4E6F-A39A-4B1AB8419B2E}" destId="{397AB109-E336-4A23-A703-8032787F971E}" srcOrd="5" destOrd="0" presId="urn:microsoft.com/office/officeart/2011/layout/HexagonRadial"/>
    <dgm:cxn modelId="{BD185572-60F1-4CDB-ABC7-0F58E87D388E}" type="presParOf" srcId="{397AB109-E336-4A23-A703-8032787F971E}" destId="{7FF0473E-7676-4EED-A607-A6B58E8B9A53}" srcOrd="0" destOrd="0" presId="urn:microsoft.com/office/officeart/2011/layout/HexagonRadial"/>
    <dgm:cxn modelId="{7B2BB1D6-F49B-431D-817C-848DE5E90095}" type="presParOf" srcId="{0D32C204-CEA8-4E6F-A39A-4B1AB8419B2E}" destId="{EF620E5C-7122-46F4-A819-4558E1788B07}" srcOrd="6" destOrd="0" presId="urn:microsoft.com/office/officeart/2011/layout/HexagonRadial"/>
    <dgm:cxn modelId="{8B2D01C7-BB74-4A40-BDD8-4B7A4BBD4329}" type="presParOf" srcId="{0D32C204-CEA8-4E6F-A39A-4B1AB8419B2E}" destId="{14EF5C24-3E59-432E-AC38-54BACC7B3A34}" srcOrd="7" destOrd="0" presId="urn:microsoft.com/office/officeart/2011/layout/HexagonRadial"/>
    <dgm:cxn modelId="{8C5BF6C8-23DC-4E5D-988B-17846725D01C}" type="presParOf" srcId="{14EF5C24-3E59-432E-AC38-54BACC7B3A34}" destId="{6E9B5C10-32FF-420A-BD9E-9E1788FDD686}" srcOrd="0" destOrd="0" presId="urn:microsoft.com/office/officeart/2011/layout/HexagonRadial"/>
    <dgm:cxn modelId="{32C03E87-9069-424E-9AAA-4279FD924D04}" type="presParOf" srcId="{0D32C204-CEA8-4E6F-A39A-4B1AB8419B2E}" destId="{9EFAE4CD-BC89-4619-BA3C-82F695FEB000}" srcOrd="8" destOrd="0" presId="urn:microsoft.com/office/officeart/2011/layout/HexagonRadial"/>
    <dgm:cxn modelId="{196487A6-A8BA-4D10-B30F-41B22E7123A8}" type="presParOf" srcId="{0D32C204-CEA8-4E6F-A39A-4B1AB8419B2E}" destId="{5584540C-1C88-4A14-8C5C-D20C384053F0}" srcOrd="9" destOrd="0" presId="urn:microsoft.com/office/officeart/2011/layout/HexagonRadial"/>
    <dgm:cxn modelId="{D15F696B-A616-4762-B95A-EF20A698CBCF}" type="presParOf" srcId="{5584540C-1C88-4A14-8C5C-D20C384053F0}" destId="{DBD34EC8-42E3-40D6-882D-9DD3ACEAB05F}" srcOrd="0" destOrd="0" presId="urn:microsoft.com/office/officeart/2011/layout/HexagonRadial"/>
    <dgm:cxn modelId="{8934EE5B-97E4-4B6D-81B8-24B4EB8862D9}" type="presParOf" srcId="{0D32C204-CEA8-4E6F-A39A-4B1AB8419B2E}" destId="{C00E867C-4519-4E38-B731-D8405EC8D7ED}" srcOrd="10" destOrd="0" presId="urn:microsoft.com/office/officeart/2011/layout/HexagonRadial"/>
    <dgm:cxn modelId="{03E928BE-2D20-44A8-9371-BBB41BB86944}" type="presParOf" srcId="{0D32C204-CEA8-4E6F-A39A-4B1AB8419B2E}" destId="{1827F433-25A4-4660-82E9-A124CEFCCC2E}" srcOrd="11" destOrd="0" presId="urn:microsoft.com/office/officeart/2011/layout/HexagonRadial"/>
    <dgm:cxn modelId="{403635D8-9743-455E-8DEB-348A2D4B5217}" type="presParOf" srcId="{1827F433-25A4-4660-82E9-A124CEFCCC2E}" destId="{9AD03CB7-A018-4FFC-96A2-EF9D79E2ED0C}" srcOrd="0" destOrd="0" presId="urn:microsoft.com/office/officeart/2011/layout/HexagonRadial"/>
    <dgm:cxn modelId="{8B2919D2-5141-4756-87EB-ECD36DBC675B}" type="presParOf" srcId="{0D32C204-CEA8-4E6F-A39A-4B1AB8419B2E}" destId="{EC2049AF-72ED-4453-840D-30DD22EF25FE}" srcOrd="12" destOrd="0" presId="urn:microsoft.com/office/officeart/2011/layout/HexagonRadial"/>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1781A2-5443-4812-8EE0-9DAFE7B3E101}" type="doc">
      <dgm:prSet loTypeId="urn:microsoft.com/office/officeart/2005/8/layout/hList2" loCatId="list" qsTypeId="urn:microsoft.com/office/officeart/2005/8/quickstyle/simple1" qsCatId="simple" csTypeId="urn:microsoft.com/office/officeart/2005/8/colors/accent1_2" csCatId="accent1" phldr="1"/>
      <dgm:spPr/>
    </dgm:pt>
    <dgm:pt modelId="{461E2AA7-2A3A-440A-9C53-926D0DFA718F}">
      <dgm:prSet phldrT="[Text]" custT="1"/>
      <dgm:spPr/>
      <dgm:t>
        <a:bodyPr/>
        <a:lstStyle/>
        <a:p>
          <a:r>
            <a:rPr lang="en-US" sz="5400" kern="1200" dirty="0">
              <a:solidFill>
                <a:srgbClr val="E9D7C2">
                  <a:alpha val="100000"/>
                </a:srgbClr>
              </a:solidFill>
              <a:latin typeface="Teko Bold" pitchFamily="34" charset="0"/>
              <a:ea typeface="Teko Bold" pitchFamily="34" charset="-122"/>
              <a:cs typeface="+mn-cs"/>
            </a:rPr>
            <a:t>Eating</a:t>
          </a:r>
        </a:p>
      </dgm:t>
    </dgm:pt>
    <dgm:pt modelId="{ABF96D4F-63E5-4E4A-A520-97565E893AD7}" type="parTrans" cxnId="{6BFF74B0-9A88-4952-9CDF-4B5FA32E91EA}">
      <dgm:prSet/>
      <dgm:spPr/>
      <dgm:t>
        <a:bodyPr/>
        <a:lstStyle/>
        <a:p>
          <a:endParaRPr lang="en-US"/>
        </a:p>
      </dgm:t>
    </dgm:pt>
    <dgm:pt modelId="{910C99B0-2D10-4697-AED5-FAEEE32222F4}" type="sibTrans" cxnId="{6BFF74B0-9A88-4952-9CDF-4B5FA32E91EA}">
      <dgm:prSet/>
      <dgm:spPr/>
      <dgm:t>
        <a:bodyPr/>
        <a:lstStyle/>
        <a:p>
          <a:endParaRPr lang="en-US"/>
        </a:p>
      </dgm:t>
    </dgm:pt>
    <dgm:pt modelId="{30581D11-9AC5-4BA8-8A98-28D66E657716}">
      <dgm:prSet phldrT="[Text]" custT="1"/>
      <dgm:spPr/>
      <dgm:t>
        <a:bodyPr/>
        <a:lstStyle/>
        <a:p>
          <a:endParaRPr lang="en-US" sz="5400" kern="1200" dirty="0">
            <a:solidFill>
              <a:srgbClr val="E9D7C2">
                <a:alpha val="100000"/>
              </a:srgbClr>
            </a:solidFill>
            <a:latin typeface="Teko Bold" pitchFamily="34" charset="0"/>
            <a:ea typeface="Teko Bold" pitchFamily="34" charset="-122"/>
            <a:cs typeface="+mn-cs"/>
          </a:endParaRPr>
        </a:p>
      </dgm:t>
    </dgm:pt>
    <dgm:pt modelId="{130701F7-5292-4873-B547-291033AFC4B2}" type="parTrans" cxnId="{69228933-2192-425D-8091-751D49196E90}">
      <dgm:prSet/>
      <dgm:spPr/>
      <dgm:t>
        <a:bodyPr/>
        <a:lstStyle/>
        <a:p>
          <a:endParaRPr lang="en-US"/>
        </a:p>
      </dgm:t>
    </dgm:pt>
    <dgm:pt modelId="{1B4245DB-EE7E-4609-B6FB-C5BBA96F37DB}" type="sibTrans" cxnId="{69228933-2192-425D-8091-751D49196E90}">
      <dgm:prSet/>
      <dgm:spPr/>
      <dgm:t>
        <a:bodyPr/>
        <a:lstStyle/>
        <a:p>
          <a:endParaRPr lang="en-US"/>
        </a:p>
      </dgm:t>
    </dgm:pt>
    <dgm:pt modelId="{100178DF-F06F-48BB-83F3-D1062CA8DF8F}">
      <dgm:prSet phldrT="[Text]" custT="1"/>
      <dgm:spPr/>
      <dgm:t>
        <a:bodyPr/>
        <a:lstStyle/>
        <a:p>
          <a:r>
            <a:rPr lang="en-US" sz="5400" kern="1200" dirty="0">
              <a:solidFill>
                <a:srgbClr val="E9D7C2">
                  <a:alpha val="100000"/>
                </a:srgbClr>
              </a:solidFill>
              <a:latin typeface="Teko Bold" pitchFamily="34" charset="0"/>
              <a:ea typeface="Teko Bold" pitchFamily="34" charset="-122"/>
              <a:cs typeface="+mn-cs"/>
            </a:rPr>
            <a:t>Health &amp; Sustainability</a:t>
          </a:r>
        </a:p>
      </dgm:t>
    </dgm:pt>
    <dgm:pt modelId="{B9097126-3885-4C2D-9213-2B7108975804}" type="parTrans" cxnId="{F5F3B17A-C2AC-4877-9941-0C4EA69F0FC6}">
      <dgm:prSet/>
      <dgm:spPr/>
      <dgm:t>
        <a:bodyPr/>
        <a:lstStyle/>
        <a:p>
          <a:endParaRPr lang="en-US"/>
        </a:p>
      </dgm:t>
    </dgm:pt>
    <dgm:pt modelId="{2DB611C4-5BE9-47CF-8FFE-FF1D1B5B35AC}" type="sibTrans" cxnId="{F5F3B17A-C2AC-4877-9941-0C4EA69F0FC6}">
      <dgm:prSet/>
      <dgm:spPr/>
      <dgm:t>
        <a:bodyPr/>
        <a:lstStyle/>
        <a:p>
          <a:endParaRPr lang="en-US"/>
        </a:p>
      </dgm:t>
    </dgm:pt>
    <dgm:pt modelId="{EE1D0975-4CFF-4D10-9550-03B4E9A85AE2}">
      <dgm:prSet phldrT="[Text]" custT="1"/>
      <dgm:spPr/>
      <dgm:t>
        <a:bodyPr/>
        <a:lstStyle/>
        <a:p>
          <a:r>
            <a:rPr lang="en-US" sz="5400" kern="1200" dirty="0">
              <a:solidFill>
                <a:srgbClr val="E9D7C2">
                  <a:alpha val="100000"/>
                </a:srgbClr>
              </a:solidFill>
              <a:latin typeface="Teko Bold" pitchFamily="34" charset="0"/>
              <a:ea typeface="Teko Bold" pitchFamily="34" charset="-122"/>
              <a:cs typeface="+mn-cs"/>
            </a:rPr>
            <a:t>Shopping</a:t>
          </a:r>
        </a:p>
      </dgm:t>
    </dgm:pt>
    <dgm:pt modelId="{6E2C1196-A2E5-4C7D-A3C1-40ED80CEB19A}" type="sibTrans" cxnId="{6B952A70-1ECA-4944-8BF1-79AD5D1C1E62}">
      <dgm:prSet/>
      <dgm:spPr/>
      <dgm:t>
        <a:bodyPr/>
        <a:lstStyle/>
        <a:p>
          <a:endParaRPr lang="en-US"/>
        </a:p>
      </dgm:t>
    </dgm:pt>
    <dgm:pt modelId="{61560F84-9851-4891-B435-C3EFBD8C03B4}" type="parTrans" cxnId="{6B952A70-1ECA-4944-8BF1-79AD5D1C1E62}">
      <dgm:prSet/>
      <dgm:spPr/>
      <dgm:t>
        <a:bodyPr/>
        <a:lstStyle/>
        <a:p>
          <a:endParaRPr lang="en-US"/>
        </a:p>
      </dgm:t>
    </dgm:pt>
    <dgm:pt modelId="{8323940D-91B5-471C-B171-BF86E8BC83BF}" type="pres">
      <dgm:prSet presAssocID="{6F1781A2-5443-4812-8EE0-9DAFE7B3E101}" presName="linearFlow" presStyleCnt="0">
        <dgm:presLayoutVars>
          <dgm:dir/>
          <dgm:animLvl val="lvl"/>
          <dgm:resizeHandles/>
        </dgm:presLayoutVars>
      </dgm:prSet>
      <dgm:spPr/>
    </dgm:pt>
    <dgm:pt modelId="{FFF35C89-A728-43B2-8054-8F09586A1BEB}" type="pres">
      <dgm:prSet presAssocID="{461E2AA7-2A3A-440A-9C53-926D0DFA718F}" presName="compositeNode" presStyleCnt="0">
        <dgm:presLayoutVars>
          <dgm:bulletEnabled val="1"/>
        </dgm:presLayoutVars>
      </dgm:prSet>
      <dgm:spPr/>
    </dgm:pt>
    <dgm:pt modelId="{11D332CB-8037-4B2B-B520-B14819EDCA78}" type="pres">
      <dgm:prSet presAssocID="{461E2AA7-2A3A-440A-9C53-926D0DFA718F}" presName="image" presStyleLbl="fgImgPlace1" presStyleIdx="0" presStyleCnt="3"/>
      <dgm:spPr>
        <a:blipFill>
          <a:blip xmlns:r="http://schemas.openxmlformats.org/officeDocument/2006/relationships" r:embed="rId1"/>
          <a:srcRect/>
          <a:stretch>
            <a:fillRect/>
          </a:stretch>
        </a:blipFill>
      </dgm:spPr>
    </dgm:pt>
    <dgm:pt modelId="{118D1FC9-BD3C-4964-86CA-12AE1D905683}" type="pres">
      <dgm:prSet presAssocID="{461E2AA7-2A3A-440A-9C53-926D0DFA718F}" presName="childNode" presStyleLbl="node1" presStyleIdx="0" presStyleCnt="3" custScaleY="114316">
        <dgm:presLayoutVars>
          <dgm:bulletEnabled val="1"/>
        </dgm:presLayoutVars>
      </dgm:prSet>
      <dgm:spPr/>
    </dgm:pt>
    <dgm:pt modelId="{BC8F7870-EC34-4386-8496-DF01FC297800}" type="pres">
      <dgm:prSet presAssocID="{461E2AA7-2A3A-440A-9C53-926D0DFA718F}" presName="parentNode" presStyleLbl="revTx" presStyleIdx="0" presStyleCnt="3">
        <dgm:presLayoutVars>
          <dgm:chMax val="0"/>
          <dgm:bulletEnabled val="1"/>
        </dgm:presLayoutVars>
      </dgm:prSet>
      <dgm:spPr/>
    </dgm:pt>
    <dgm:pt modelId="{D5489571-19DD-4D7B-9A02-92A9A4C2413E}" type="pres">
      <dgm:prSet presAssocID="{910C99B0-2D10-4697-AED5-FAEEE32222F4}" presName="sibTrans" presStyleCnt="0"/>
      <dgm:spPr/>
    </dgm:pt>
    <dgm:pt modelId="{5ADDC207-CD44-4584-89E5-57A1A74BB1AC}" type="pres">
      <dgm:prSet presAssocID="{100178DF-F06F-48BB-83F3-D1062CA8DF8F}" presName="compositeNode" presStyleCnt="0">
        <dgm:presLayoutVars>
          <dgm:bulletEnabled val="1"/>
        </dgm:presLayoutVars>
      </dgm:prSet>
      <dgm:spPr/>
    </dgm:pt>
    <dgm:pt modelId="{E96E230B-A298-411C-AD1D-AA2E79FDEEB2}" type="pres">
      <dgm:prSet presAssocID="{100178DF-F06F-48BB-83F3-D1062CA8DF8F}" presName="image" presStyleLbl="fgImgPlace1" presStyleIdx="1" presStyleCnt="3"/>
      <dgm:spPr>
        <a:blipFill>
          <a:blip xmlns:r="http://schemas.openxmlformats.org/officeDocument/2006/relationships" r:embed="rId2"/>
          <a:srcRect/>
          <a:stretch>
            <a:fillRect/>
          </a:stretch>
        </a:blipFill>
      </dgm:spPr>
    </dgm:pt>
    <dgm:pt modelId="{98866F6F-89D1-4048-BE9D-2AEE2A86E81F}" type="pres">
      <dgm:prSet presAssocID="{100178DF-F06F-48BB-83F3-D1062CA8DF8F}" presName="childNode" presStyleLbl="node1" presStyleIdx="1" presStyleCnt="3" custScaleY="114804">
        <dgm:presLayoutVars>
          <dgm:bulletEnabled val="1"/>
        </dgm:presLayoutVars>
      </dgm:prSet>
      <dgm:spPr/>
    </dgm:pt>
    <dgm:pt modelId="{4201CDDA-EF06-440E-80F4-155551D7CD21}" type="pres">
      <dgm:prSet presAssocID="{100178DF-F06F-48BB-83F3-D1062CA8DF8F}" presName="parentNode" presStyleLbl="revTx" presStyleIdx="1" presStyleCnt="3">
        <dgm:presLayoutVars>
          <dgm:chMax val="0"/>
          <dgm:bulletEnabled val="1"/>
        </dgm:presLayoutVars>
      </dgm:prSet>
      <dgm:spPr/>
    </dgm:pt>
    <dgm:pt modelId="{354AE065-308E-4C05-AE0E-DF4C1083B905}" type="pres">
      <dgm:prSet presAssocID="{2DB611C4-5BE9-47CF-8FFE-FF1D1B5B35AC}" presName="sibTrans" presStyleCnt="0"/>
      <dgm:spPr/>
    </dgm:pt>
    <dgm:pt modelId="{F3921B56-50EB-44E8-9144-E50CAC7FE41A}" type="pres">
      <dgm:prSet presAssocID="{EE1D0975-4CFF-4D10-9550-03B4E9A85AE2}" presName="compositeNode" presStyleCnt="0">
        <dgm:presLayoutVars>
          <dgm:bulletEnabled val="1"/>
        </dgm:presLayoutVars>
      </dgm:prSet>
      <dgm:spPr/>
    </dgm:pt>
    <dgm:pt modelId="{E24B9DC6-996F-49F1-8B11-40DD6F02B962}" type="pres">
      <dgm:prSet presAssocID="{EE1D0975-4CFF-4D10-9550-03B4E9A85AE2}" presName="image" presStyleLbl="fgImgPlace1" presStyleIdx="2" presStyleCnt="3"/>
      <dgm:spPr>
        <a:blipFill>
          <a:blip xmlns:r="http://schemas.openxmlformats.org/officeDocument/2006/relationships" r:embed="rId3"/>
          <a:srcRect/>
          <a:stretch>
            <a:fillRect/>
          </a:stretch>
        </a:blipFill>
      </dgm:spPr>
    </dgm:pt>
    <dgm:pt modelId="{4CA0BD31-08F7-4605-BA32-B0E28E35DEA8}" type="pres">
      <dgm:prSet presAssocID="{EE1D0975-4CFF-4D10-9550-03B4E9A85AE2}" presName="childNode" presStyleLbl="node1" presStyleIdx="2" presStyleCnt="3" custScaleY="115977">
        <dgm:presLayoutVars>
          <dgm:bulletEnabled val="1"/>
        </dgm:presLayoutVars>
      </dgm:prSet>
      <dgm:spPr/>
    </dgm:pt>
    <dgm:pt modelId="{3CAC65FC-45A0-4A83-90BF-971BECE89C79}" type="pres">
      <dgm:prSet presAssocID="{EE1D0975-4CFF-4D10-9550-03B4E9A85AE2}" presName="parentNode" presStyleLbl="revTx" presStyleIdx="2" presStyleCnt="3">
        <dgm:presLayoutVars>
          <dgm:chMax val="0"/>
          <dgm:bulletEnabled val="1"/>
        </dgm:presLayoutVars>
      </dgm:prSet>
      <dgm:spPr/>
    </dgm:pt>
  </dgm:ptLst>
  <dgm:cxnLst>
    <dgm:cxn modelId="{0D7C0A07-63A1-4EB5-8E0D-596F7C1E8B99}" type="presOf" srcId="{461E2AA7-2A3A-440A-9C53-926D0DFA718F}" destId="{BC8F7870-EC34-4386-8496-DF01FC297800}" srcOrd="0" destOrd="0" presId="urn:microsoft.com/office/officeart/2005/8/layout/hList2"/>
    <dgm:cxn modelId="{648C3F18-266C-43A7-9565-87EFCF74999B}" type="presOf" srcId="{EE1D0975-4CFF-4D10-9550-03B4E9A85AE2}" destId="{3CAC65FC-45A0-4A83-90BF-971BECE89C79}" srcOrd="0" destOrd="0" presId="urn:microsoft.com/office/officeart/2005/8/layout/hList2"/>
    <dgm:cxn modelId="{69228933-2192-425D-8091-751D49196E90}" srcId="{100178DF-F06F-48BB-83F3-D1062CA8DF8F}" destId="{30581D11-9AC5-4BA8-8A98-28D66E657716}" srcOrd="0" destOrd="0" parTransId="{130701F7-5292-4873-B547-291033AFC4B2}" sibTransId="{1B4245DB-EE7E-4609-B6FB-C5BBA96F37DB}"/>
    <dgm:cxn modelId="{6B952A70-1ECA-4944-8BF1-79AD5D1C1E62}" srcId="{6F1781A2-5443-4812-8EE0-9DAFE7B3E101}" destId="{EE1D0975-4CFF-4D10-9550-03B4E9A85AE2}" srcOrd="2" destOrd="0" parTransId="{61560F84-9851-4891-B435-C3EFBD8C03B4}" sibTransId="{6E2C1196-A2E5-4C7D-A3C1-40ED80CEB19A}"/>
    <dgm:cxn modelId="{F5F3B17A-C2AC-4877-9941-0C4EA69F0FC6}" srcId="{6F1781A2-5443-4812-8EE0-9DAFE7B3E101}" destId="{100178DF-F06F-48BB-83F3-D1062CA8DF8F}" srcOrd="1" destOrd="0" parTransId="{B9097126-3885-4C2D-9213-2B7108975804}" sibTransId="{2DB611C4-5BE9-47CF-8FFE-FF1D1B5B35AC}"/>
    <dgm:cxn modelId="{6BFF74B0-9A88-4952-9CDF-4B5FA32E91EA}" srcId="{6F1781A2-5443-4812-8EE0-9DAFE7B3E101}" destId="{461E2AA7-2A3A-440A-9C53-926D0DFA718F}" srcOrd="0" destOrd="0" parTransId="{ABF96D4F-63E5-4E4A-A520-97565E893AD7}" sibTransId="{910C99B0-2D10-4697-AED5-FAEEE32222F4}"/>
    <dgm:cxn modelId="{DA329BCA-BEB6-4B04-A86E-851C218B2D4B}" type="presOf" srcId="{100178DF-F06F-48BB-83F3-D1062CA8DF8F}" destId="{4201CDDA-EF06-440E-80F4-155551D7CD21}" srcOrd="0" destOrd="0" presId="urn:microsoft.com/office/officeart/2005/8/layout/hList2"/>
    <dgm:cxn modelId="{BD94CBEC-5F7F-40D3-AD4F-18DD23A3F09A}" type="presOf" srcId="{30581D11-9AC5-4BA8-8A98-28D66E657716}" destId="{98866F6F-89D1-4048-BE9D-2AEE2A86E81F}" srcOrd="0" destOrd="0" presId="urn:microsoft.com/office/officeart/2005/8/layout/hList2"/>
    <dgm:cxn modelId="{B04684EE-55F9-4E5C-A978-9258C206CB3C}" type="presOf" srcId="{6F1781A2-5443-4812-8EE0-9DAFE7B3E101}" destId="{8323940D-91B5-471C-B171-BF86E8BC83BF}" srcOrd="0" destOrd="0" presId="urn:microsoft.com/office/officeart/2005/8/layout/hList2"/>
    <dgm:cxn modelId="{59394DF2-799D-4415-93C4-0B46F4C90A29}" type="presParOf" srcId="{8323940D-91B5-471C-B171-BF86E8BC83BF}" destId="{FFF35C89-A728-43B2-8054-8F09586A1BEB}" srcOrd="0" destOrd="0" presId="urn:microsoft.com/office/officeart/2005/8/layout/hList2"/>
    <dgm:cxn modelId="{0B9A414F-05CF-452F-A733-5A0F7D59AC26}" type="presParOf" srcId="{FFF35C89-A728-43B2-8054-8F09586A1BEB}" destId="{11D332CB-8037-4B2B-B520-B14819EDCA78}" srcOrd="0" destOrd="0" presId="urn:microsoft.com/office/officeart/2005/8/layout/hList2"/>
    <dgm:cxn modelId="{694C8533-8160-458A-A4EB-EB878859F534}" type="presParOf" srcId="{FFF35C89-A728-43B2-8054-8F09586A1BEB}" destId="{118D1FC9-BD3C-4964-86CA-12AE1D905683}" srcOrd="1" destOrd="0" presId="urn:microsoft.com/office/officeart/2005/8/layout/hList2"/>
    <dgm:cxn modelId="{371CEB8E-715F-4CC2-9FB6-0E06AF72E28D}" type="presParOf" srcId="{FFF35C89-A728-43B2-8054-8F09586A1BEB}" destId="{BC8F7870-EC34-4386-8496-DF01FC297800}" srcOrd="2" destOrd="0" presId="urn:microsoft.com/office/officeart/2005/8/layout/hList2"/>
    <dgm:cxn modelId="{312F0ECE-46D4-415A-BACC-D38BC6ED0E7D}" type="presParOf" srcId="{8323940D-91B5-471C-B171-BF86E8BC83BF}" destId="{D5489571-19DD-4D7B-9A02-92A9A4C2413E}" srcOrd="1" destOrd="0" presId="urn:microsoft.com/office/officeart/2005/8/layout/hList2"/>
    <dgm:cxn modelId="{93786CE3-76F7-4301-BBA3-2D9A06537C0A}" type="presParOf" srcId="{8323940D-91B5-471C-B171-BF86E8BC83BF}" destId="{5ADDC207-CD44-4584-89E5-57A1A74BB1AC}" srcOrd="2" destOrd="0" presId="urn:microsoft.com/office/officeart/2005/8/layout/hList2"/>
    <dgm:cxn modelId="{53411E43-48F0-4159-92E6-94B9BB7AE2E1}" type="presParOf" srcId="{5ADDC207-CD44-4584-89E5-57A1A74BB1AC}" destId="{E96E230B-A298-411C-AD1D-AA2E79FDEEB2}" srcOrd="0" destOrd="0" presId="urn:microsoft.com/office/officeart/2005/8/layout/hList2"/>
    <dgm:cxn modelId="{716ED361-1426-4F8B-B874-E9A0CC2CC477}" type="presParOf" srcId="{5ADDC207-CD44-4584-89E5-57A1A74BB1AC}" destId="{98866F6F-89D1-4048-BE9D-2AEE2A86E81F}" srcOrd="1" destOrd="0" presId="urn:microsoft.com/office/officeart/2005/8/layout/hList2"/>
    <dgm:cxn modelId="{C80FD805-0641-4B6F-8E0D-657B5C1DF78C}" type="presParOf" srcId="{5ADDC207-CD44-4584-89E5-57A1A74BB1AC}" destId="{4201CDDA-EF06-440E-80F4-155551D7CD21}" srcOrd="2" destOrd="0" presId="urn:microsoft.com/office/officeart/2005/8/layout/hList2"/>
    <dgm:cxn modelId="{8278077C-5B4C-4CF2-BA39-C4217F4F53B3}" type="presParOf" srcId="{8323940D-91B5-471C-B171-BF86E8BC83BF}" destId="{354AE065-308E-4C05-AE0E-DF4C1083B905}" srcOrd="3" destOrd="0" presId="urn:microsoft.com/office/officeart/2005/8/layout/hList2"/>
    <dgm:cxn modelId="{52CF7AC0-CC01-4C20-9EB7-B1A462A44A19}" type="presParOf" srcId="{8323940D-91B5-471C-B171-BF86E8BC83BF}" destId="{F3921B56-50EB-44E8-9144-E50CAC7FE41A}" srcOrd="4" destOrd="0" presId="urn:microsoft.com/office/officeart/2005/8/layout/hList2"/>
    <dgm:cxn modelId="{EE416E3E-7B00-4B34-86CE-6DBB763A8F03}" type="presParOf" srcId="{F3921B56-50EB-44E8-9144-E50CAC7FE41A}" destId="{E24B9DC6-996F-49F1-8B11-40DD6F02B962}" srcOrd="0" destOrd="0" presId="urn:microsoft.com/office/officeart/2005/8/layout/hList2"/>
    <dgm:cxn modelId="{45229165-3C00-4528-BE0E-A0EB8A759D39}" type="presParOf" srcId="{F3921B56-50EB-44E8-9144-E50CAC7FE41A}" destId="{4CA0BD31-08F7-4605-BA32-B0E28E35DEA8}" srcOrd="1" destOrd="0" presId="urn:microsoft.com/office/officeart/2005/8/layout/hList2"/>
    <dgm:cxn modelId="{8CBA560D-DBA0-4235-AC78-03EFCB815B73}" type="presParOf" srcId="{F3921B56-50EB-44E8-9144-E50CAC7FE41A}" destId="{3CAC65FC-45A0-4A83-90BF-971BECE89C79}" srcOrd="2" destOrd="0" presId="urn:microsoft.com/office/officeart/2005/8/layout/h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B049-738F-45D9-A16D-68B414FACACB}">
      <dsp:nvSpPr>
        <dsp:cNvPr id="0" name=""/>
        <dsp:cNvSpPr/>
      </dsp:nvSpPr>
      <dsp:spPr>
        <a:xfrm>
          <a:off x="4962223" y="3188708"/>
          <a:ext cx="4052987" cy="3505998"/>
        </a:xfrm>
        <a:prstGeom prst="hexagon">
          <a:avLst>
            <a:gd name="adj" fmla="val 2857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Consumer's Preference</a:t>
          </a:r>
        </a:p>
      </dsp:txBody>
      <dsp:txXfrm>
        <a:off x="5633860" y="3769701"/>
        <a:ext cx="2709713" cy="2344012"/>
      </dsp:txXfrm>
    </dsp:sp>
    <dsp:sp modelId="{A1016EF9-7780-492D-97CF-640C97FBE45B}">
      <dsp:nvSpPr>
        <dsp:cNvPr id="0" name=""/>
        <dsp:cNvSpPr/>
      </dsp:nvSpPr>
      <dsp:spPr>
        <a:xfrm>
          <a:off x="7500172" y="1511325"/>
          <a:ext cx="1529180" cy="1317591"/>
        </a:xfrm>
        <a:prstGeom prst="hexagon">
          <a:avLst>
            <a:gd name="adj" fmla="val 28900"/>
            <a:gd name="vf" fmla="val 115470"/>
          </a:avLst>
        </a:prstGeom>
        <a:gradFill rotWithShape="0">
          <a:gsLst>
            <a:gs pos="0">
              <a:schemeClr val="accent3">
                <a:tint val="40000"/>
                <a:hueOff val="0"/>
                <a:satOff val="0"/>
                <a:lumOff val="0"/>
                <a:alphaOff val="0"/>
                <a:satMod val="103000"/>
                <a:lumMod val="102000"/>
                <a:tint val="94000"/>
              </a:schemeClr>
            </a:gs>
            <a:gs pos="50000">
              <a:schemeClr val="accent3">
                <a:tint val="40000"/>
                <a:hueOff val="0"/>
                <a:satOff val="0"/>
                <a:lumOff val="0"/>
                <a:alphaOff val="0"/>
                <a:satMod val="110000"/>
                <a:lumMod val="100000"/>
                <a:shade val="100000"/>
              </a:schemeClr>
            </a:gs>
            <a:gs pos="100000">
              <a:schemeClr val="accent3">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5729C5C5-01B7-4ED9-8E1D-27B36F821F88}">
      <dsp:nvSpPr>
        <dsp:cNvPr id="0" name=""/>
        <dsp:cNvSpPr/>
      </dsp:nvSpPr>
      <dsp:spPr>
        <a:xfrm>
          <a:off x="5335562" y="0"/>
          <a:ext cx="3321394" cy="2873396"/>
        </a:xfrm>
        <a:prstGeom prst="hexagon">
          <a:avLst>
            <a:gd name="adj" fmla="val 28570"/>
            <a:gd name="vf" fmla="val 11547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Advertising</a:t>
          </a:r>
        </a:p>
      </dsp:txBody>
      <dsp:txXfrm>
        <a:off x="5885988" y="476183"/>
        <a:ext cx="2220542" cy="1921030"/>
      </dsp:txXfrm>
    </dsp:sp>
    <dsp:sp modelId="{7FF0473E-7676-4EED-A607-A6B58E8B9A53}">
      <dsp:nvSpPr>
        <dsp:cNvPr id="0" name=""/>
        <dsp:cNvSpPr/>
      </dsp:nvSpPr>
      <dsp:spPr>
        <a:xfrm>
          <a:off x="9284844" y="3974518"/>
          <a:ext cx="1529180" cy="1317591"/>
        </a:xfrm>
        <a:prstGeom prst="hexagon">
          <a:avLst>
            <a:gd name="adj" fmla="val 28900"/>
            <a:gd name="vf" fmla="val 115470"/>
          </a:avLst>
        </a:prstGeom>
        <a:gradFill rotWithShape="0">
          <a:gsLst>
            <a:gs pos="0">
              <a:schemeClr val="accent3">
                <a:tint val="40000"/>
                <a:hueOff val="0"/>
                <a:satOff val="0"/>
                <a:lumOff val="0"/>
                <a:alphaOff val="0"/>
                <a:satMod val="103000"/>
                <a:lumMod val="102000"/>
                <a:tint val="94000"/>
              </a:schemeClr>
            </a:gs>
            <a:gs pos="50000">
              <a:schemeClr val="accent3">
                <a:tint val="40000"/>
                <a:hueOff val="0"/>
                <a:satOff val="0"/>
                <a:lumOff val="0"/>
                <a:alphaOff val="0"/>
                <a:satMod val="110000"/>
                <a:lumMod val="100000"/>
                <a:shade val="100000"/>
              </a:schemeClr>
            </a:gs>
            <a:gs pos="100000">
              <a:schemeClr val="accent3">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276E1E90-59ED-44DD-B5DB-F04EA8C7FDB1}">
      <dsp:nvSpPr>
        <dsp:cNvPr id="0" name=""/>
        <dsp:cNvSpPr/>
      </dsp:nvSpPr>
      <dsp:spPr>
        <a:xfrm>
          <a:off x="8381666" y="1767331"/>
          <a:ext cx="3321394" cy="2873396"/>
        </a:xfrm>
        <a:prstGeom prst="hexagon">
          <a:avLst>
            <a:gd name="adj" fmla="val 28570"/>
            <a:gd name="vf" fmla="val 115470"/>
          </a:avLst>
        </a:prstGeom>
        <a:gradFill rotWithShape="0">
          <a:gsLst>
            <a:gs pos="0">
              <a:schemeClr val="accent3">
                <a:hueOff val="542120"/>
                <a:satOff val="20000"/>
                <a:lumOff val="-2941"/>
                <a:alphaOff val="0"/>
                <a:satMod val="103000"/>
                <a:lumMod val="102000"/>
                <a:tint val="94000"/>
              </a:schemeClr>
            </a:gs>
            <a:gs pos="50000">
              <a:schemeClr val="accent3">
                <a:hueOff val="542120"/>
                <a:satOff val="20000"/>
                <a:lumOff val="-2941"/>
                <a:alphaOff val="0"/>
                <a:satMod val="110000"/>
                <a:lumMod val="100000"/>
                <a:shade val="100000"/>
              </a:schemeClr>
            </a:gs>
            <a:gs pos="100000">
              <a:schemeClr val="accent3">
                <a:hueOff val="542120"/>
                <a:satOff val="20000"/>
                <a:lumOff val="-294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Eating</a:t>
          </a:r>
        </a:p>
      </dsp:txBody>
      <dsp:txXfrm>
        <a:off x="8932092" y="2243514"/>
        <a:ext cx="2220542" cy="1921030"/>
      </dsp:txXfrm>
    </dsp:sp>
    <dsp:sp modelId="{6E9B5C10-32FF-420A-BD9E-9E1788FDD686}">
      <dsp:nvSpPr>
        <dsp:cNvPr id="0" name=""/>
        <dsp:cNvSpPr/>
      </dsp:nvSpPr>
      <dsp:spPr>
        <a:xfrm>
          <a:off x="8045095" y="6755001"/>
          <a:ext cx="1529180" cy="1317591"/>
        </a:xfrm>
        <a:prstGeom prst="hexagon">
          <a:avLst>
            <a:gd name="adj" fmla="val 28900"/>
            <a:gd name="vf" fmla="val 115470"/>
          </a:avLst>
        </a:prstGeom>
        <a:gradFill rotWithShape="0">
          <a:gsLst>
            <a:gs pos="0">
              <a:schemeClr val="accent3">
                <a:tint val="40000"/>
                <a:hueOff val="0"/>
                <a:satOff val="0"/>
                <a:lumOff val="0"/>
                <a:alphaOff val="0"/>
                <a:satMod val="103000"/>
                <a:lumMod val="102000"/>
                <a:tint val="94000"/>
              </a:schemeClr>
            </a:gs>
            <a:gs pos="50000">
              <a:schemeClr val="accent3">
                <a:tint val="40000"/>
                <a:hueOff val="0"/>
                <a:satOff val="0"/>
                <a:lumOff val="0"/>
                <a:alphaOff val="0"/>
                <a:satMod val="110000"/>
                <a:lumMod val="100000"/>
                <a:shade val="100000"/>
              </a:schemeClr>
            </a:gs>
            <a:gs pos="100000">
              <a:schemeClr val="accent3">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F620E5C-7122-46F4-A819-4558E1788B07}">
      <dsp:nvSpPr>
        <dsp:cNvPr id="0" name=""/>
        <dsp:cNvSpPr/>
      </dsp:nvSpPr>
      <dsp:spPr>
        <a:xfrm>
          <a:off x="8381666" y="5241699"/>
          <a:ext cx="3321394" cy="2873396"/>
        </a:xfrm>
        <a:prstGeom prst="hexagon">
          <a:avLst>
            <a:gd name="adj" fmla="val 28570"/>
            <a:gd name="vf" fmla="val 115470"/>
          </a:avLst>
        </a:prstGeom>
        <a:gradFill rotWithShape="0">
          <a:gsLst>
            <a:gs pos="0">
              <a:schemeClr val="accent3">
                <a:hueOff val="1084240"/>
                <a:satOff val="40000"/>
                <a:lumOff val="-5882"/>
                <a:alphaOff val="0"/>
                <a:satMod val="103000"/>
                <a:lumMod val="102000"/>
                <a:tint val="94000"/>
              </a:schemeClr>
            </a:gs>
            <a:gs pos="50000">
              <a:schemeClr val="accent3">
                <a:hueOff val="1084240"/>
                <a:satOff val="40000"/>
                <a:lumOff val="-5882"/>
                <a:alphaOff val="0"/>
                <a:satMod val="110000"/>
                <a:lumMod val="100000"/>
                <a:shade val="100000"/>
              </a:schemeClr>
            </a:gs>
            <a:gs pos="100000">
              <a:schemeClr val="accent3">
                <a:hueOff val="1084240"/>
                <a:satOff val="40000"/>
                <a:lumOff val="-588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Health &amp; Sustainability</a:t>
          </a:r>
        </a:p>
      </dsp:txBody>
      <dsp:txXfrm>
        <a:off x="8932092" y="5717882"/>
        <a:ext cx="2220542" cy="1921030"/>
      </dsp:txXfrm>
    </dsp:sp>
    <dsp:sp modelId="{DBD34EC8-42E3-40D6-882D-9DD3ACEAB05F}">
      <dsp:nvSpPr>
        <dsp:cNvPr id="0" name=""/>
        <dsp:cNvSpPr/>
      </dsp:nvSpPr>
      <dsp:spPr>
        <a:xfrm>
          <a:off x="4969765" y="7043626"/>
          <a:ext cx="1529180" cy="1317591"/>
        </a:xfrm>
        <a:prstGeom prst="hexagon">
          <a:avLst>
            <a:gd name="adj" fmla="val 28900"/>
            <a:gd name="vf" fmla="val 115470"/>
          </a:avLst>
        </a:prstGeom>
        <a:gradFill rotWithShape="0">
          <a:gsLst>
            <a:gs pos="0">
              <a:schemeClr val="accent3">
                <a:tint val="40000"/>
                <a:hueOff val="0"/>
                <a:satOff val="0"/>
                <a:lumOff val="0"/>
                <a:alphaOff val="0"/>
                <a:satMod val="103000"/>
                <a:lumMod val="102000"/>
                <a:tint val="94000"/>
              </a:schemeClr>
            </a:gs>
            <a:gs pos="50000">
              <a:schemeClr val="accent3">
                <a:tint val="40000"/>
                <a:hueOff val="0"/>
                <a:satOff val="0"/>
                <a:lumOff val="0"/>
                <a:alphaOff val="0"/>
                <a:satMod val="110000"/>
                <a:lumMod val="100000"/>
                <a:shade val="100000"/>
              </a:schemeClr>
            </a:gs>
            <a:gs pos="100000">
              <a:schemeClr val="accent3">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9EFAE4CD-BC89-4619-BA3C-82F695FEB000}">
      <dsp:nvSpPr>
        <dsp:cNvPr id="0" name=""/>
        <dsp:cNvSpPr/>
      </dsp:nvSpPr>
      <dsp:spPr>
        <a:xfrm>
          <a:off x="5335562" y="7011007"/>
          <a:ext cx="3321394" cy="2873396"/>
        </a:xfrm>
        <a:prstGeom prst="hexagon">
          <a:avLst>
            <a:gd name="adj" fmla="val 28570"/>
            <a:gd name="vf" fmla="val 115470"/>
          </a:avLst>
        </a:prstGeom>
        <a:gradFill rotWithShape="0">
          <a:gsLst>
            <a:gs pos="0">
              <a:schemeClr val="accent3">
                <a:hueOff val="1626359"/>
                <a:satOff val="60000"/>
                <a:lumOff val="-8824"/>
                <a:alphaOff val="0"/>
                <a:satMod val="103000"/>
                <a:lumMod val="102000"/>
                <a:tint val="94000"/>
              </a:schemeClr>
            </a:gs>
            <a:gs pos="50000">
              <a:schemeClr val="accent3">
                <a:hueOff val="1626359"/>
                <a:satOff val="60000"/>
                <a:lumOff val="-8824"/>
                <a:alphaOff val="0"/>
                <a:satMod val="110000"/>
                <a:lumMod val="100000"/>
                <a:shade val="100000"/>
              </a:schemeClr>
            </a:gs>
            <a:gs pos="100000">
              <a:schemeClr val="accent3">
                <a:hueOff val="1626359"/>
                <a:satOff val="60000"/>
                <a:lumOff val="-882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Sports Fandom</a:t>
          </a:r>
        </a:p>
      </dsp:txBody>
      <dsp:txXfrm>
        <a:off x="5885988" y="7487190"/>
        <a:ext cx="2220542" cy="1921030"/>
      </dsp:txXfrm>
    </dsp:sp>
    <dsp:sp modelId="{9AD03CB7-A018-4FFC-96A2-EF9D79E2ED0C}">
      <dsp:nvSpPr>
        <dsp:cNvPr id="0" name=""/>
        <dsp:cNvSpPr/>
      </dsp:nvSpPr>
      <dsp:spPr>
        <a:xfrm>
          <a:off x="3155867" y="4581421"/>
          <a:ext cx="1529180" cy="1317591"/>
        </a:xfrm>
        <a:prstGeom prst="hexagon">
          <a:avLst>
            <a:gd name="adj" fmla="val 28900"/>
            <a:gd name="vf" fmla="val 115470"/>
          </a:avLst>
        </a:prstGeom>
        <a:gradFill rotWithShape="0">
          <a:gsLst>
            <a:gs pos="0">
              <a:schemeClr val="accent3">
                <a:tint val="40000"/>
                <a:hueOff val="0"/>
                <a:satOff val="0"/>
                <a:lumOff val="0"/>
                <a:alphaOff val="0"/>
                <a:satMod val="103000"/>
                <a:lumMod val="102000"/>
                <a:tint val="94000"/>
              </a:schemeClr>
            </a:gs>
            <a:gs pos="50000">
              <a:schemeClr val="accent3">
                <a:tint val="40000"/>
                <a:hueOff val="0"/>
                <a:satOff val="0"/>
                <a:lumOff val="0"/>
                <a:alphaOff val="0"/>
                <a:satMod val="110000"/>
                <a:lumMod val="100000"/>
                <a:shade val="100000"/>
              </a:schemeClr>
            </a:gs>
            <a:gs pos="100000">
              <a:schemeClr val="accent3">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00E867C-4519-4E38-B731-D8405EC8D7ED}">
      <dsp:nvSpPr>
        <dsp:cNvPr id="0" name=""/>
        <dsp:cNvSpPr/>
      </dsp:nvSpPr>
      <dsp:spPr>
        <a:xfrm>
          <a:off x="2275316" y="5243676"/>
          <a:ext cx="3321394" cy="2873396"/>
        </a:xfrm>
        <a:prstGeom prst="hexagon">
          <a:avLst>
            <a:gd name="adj" fmla="val 28570"/>
            <a:gd name="vf" fmla="val 115470"/>
          </a:avLst>
        </a:prstGeom>
        <a:gradFill rotWithShape="0">
          <a:gsLst>
            <a:gs pos="0">
              <a:schemeClr val="accent3">
                <a:hueOff val="2168479"/>
                <a:satOff val="80000"/>
                <a:lumOff val="-11765"/>
                <a:alphaOff val="0"/>
                <a:satMod val="103000"/>
                <a:lumMod val="102000"/>
                <a:tint val="94000"/>
              </a:schemeClr>
            </a:gs>
            <a:gs pos="50000">
              <a:schemeClr val="accent3">
                <a:hueOff val="2168479"/>
                <a:satOff val="80000"/>
                <a:lumOff val="-11765"/>
                <a:alphaOff val="0"/>
                <a:satMod val="110000"/>
                <a:lumMod val="100000"/>
                <a:shade val="100000"/>
              </a:schemeClr>
            </a:gs>
            <a:gs pos="100000">
              <a:schemeClr val="accent3">
                <a:hueOff val="2168479"/>
                <a:satOff val="80000"/>
                <a:lumOff val="-1176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Shopping</a:t>
          </a:r>
        </a:p>
      </dsp:txBody>
      <dsp:txXfrm>
        <a:off x="2825742" y="5719859"/>
        <a:ext cx="2220542" cy="1921030"/>
      </dsp:txXfrm>
    </dsp:sp>
    <dsp:sp modelId="{EC2049AF-72ED-4453-840D-30DD22EF25FE}">
      <dsp:nvSpPr>
        <dsp:cNvPr id="0" name=""/>
        <dsp:cNvSpPr/>
      </dsp:nvSpPr>
      <dsp:spPr>
        <a:xfrm>
          <a:off x="2275316" y="1763377"/>
          <a:ext cx="3321394" cy="2873396"/>
        </a:xfrm>
        <a:prstGeom prst="hexagon">
          <a:avLst>
            <a:gd name="adj" fmla="val 28570"/>
            <a:gd name="vf" fmla="val 11547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Interests</a:t>
          </a:r>
        </a:p>
      </dsp:txBody>
      <dsp:txXfrm>
        <a:off x="2825742" y="2239560"/>
        <a:ext cx="2220542" cy="19210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F7870-EC34-4386-8496-DF01FC297800}">
      <dsp:nvSpPr>
        <dsp:cNvPr id="0" name=""/>
        <dsp:cNvSpPr/>
      </dsp:nvSpPr>
      <dsp:spPr>
        <a:xfrm rot="16200000">
          <a:off x="-3915140" y="5739970"/>
          <a:ext cx="9247126" cy="1135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01438" bIns="0" numCol="1" spcCol="1270" anchor="t" anchorCtr="0">
          <a:noAutofit/>
        </a:bodyPr>
        <a:lstStyle/>
        <a:p>
          <a:pPr marL="0" lvl="0" indent="0" algn="r" defTabSz="2400300">
            <a:lnSpc>
              <a:spcPct val="90000"/>
            </a:lnSpc>
            <a:spcBef>
              <a:spcPct val="0"/>
            </a:spcBef>
            <a:spcAft>
              <a:spcPct val="35000"/>
            </a:spcAft>
            <a:buNone/>
          </a:pPr>
          <a:r>
            <a:rPr lang="en-US" sz="5400" kern="1200" dirty="0">
              <a:solidFill>
                <a:srgbClr val="E9D7C2">
                  <a:alpha val="100000"/>
                </a:srgbClr>
              </a:solidFill>
              <a:latin typeface="Teko Bold" pitchFamily="34" charset="0"/>
              <a:ea typeface="Teko Bold" pitchFamily="34" charset="-122"/>
              <a:cs typeface="+mn-cs"/>
            </a:rPr>
            <a:t>Eating</a:t>
          </a:r>
        </a:p>
      </dsp:txBody>
      <dsp:txXfrm>
        <a:off x="-3915140" y="5739970"/>
        <a:ext cx="9247126" cy="1135488"/>
      </dsp:txXfrm>
    </dsp:sp>
    <dsp:sp modelId="{118D1FC9-BD3C-4964-86CA-12AE1D905683}">
      <dsp:nvSpPr>
        <dsp:cNvPr id="0" name=""/>
        <dsp:cNvSpPr/>
      </dsp:nvSpPr>
      <dsp:spPr>
        <a:xfrm>
          <a:off x="1276167" y="1022242"/>
          <a:ext cx="5655939" cy="105709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D332CB-8037-4B2B-B520-B14819EDCA78}">
      <dsp:nvSpPr>
        <dsp:cNvPr id="0" name=""/>
        <dsp:cNvSpPr/>
      </dsp:nvSpPr>
      <dsp:spPr>
        <a:xfrm>
          <a:off x="140678" y="185305"/>
          <a:ext cx="2270977" cy="2270977"/>
        </a:xfrm>
        <a:prstGeom prst="rect">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01CDDA-EF06-440E-80F4-155551D7CD21}">
      <dsp:nvSpPr>
        <dsp:cNvPr id="0" name=""/>
        <dsp:cNvSpPr/>
      </dsp:nvSpPr>
      <dsp:spPr>
        <a:xfrm rot="16200000">
          <a:off x="4351691" y="5739970"/>
          <a:ext cx="9247126" cy="1135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01438" bIns="0" numCol="1" spcCol="1270" anchor="t" anchorCtr="0">
          <a:noAutofit/>
        </a:bodyPr>
        <a:lstStyle/>
        <a:p>
          <a:pPr marL="0" lvl="0" indent="0" algn="r" defTabSz="2400300">
            <a:lnSpc>
              <a:spcPct val="90000"/>
            </a:lnSpc>
            <a:spcBef>
              <a:spcPct val="0"/>
            </a:spcBef>
            <a:spcAft>
              <a:spcPct val="35000"/>
            </a:spcAft>
            <a:buNone/>
          </a:pPr>
          <a:r>
            <a:rPr lang="en-US" sz="5400" kern="1200" dirty="0">
              <a:solidFill>
                <a:srgbClr val="E9D7C2">
                  <a:alpha val="100000"/>
                </a:srgbClr>
              </a:solidFill>
              <a:latin typeface="Teko Bold" pitchFamily="34" charset="0"/>
              <a:ea typeface="Teko Bold" pitchFamily="34" charset="-122"/>
              <a:cs typeface="+mn-cs"/>
            </a:rPr>
            <a:t>Health &amp; Sustainability</a:t>
          </a:r>
        </a:p>
      </dsp:txBody>
      <dsp:txXfrm>
        <a:off x="4351691" y="5739970"/>
        <a:ext cx="9247126" cy="1135488"/>
      </dsp:txXfrm>
    </dsp:sp>
    <dsp:sp modelId="{98866F6F-89D1-4048-BE9D-2AEE2A86E81F}">
      <dsp:nvSpPr>
        <dsp:cNvPr id="0" name=""/>
        <dsp:cNvSpPr/>
      </dsp:nvSpPr>
      <dsp:spPr>
        <a:xfrm>
          <a:off x="9542999" y="999679"/>
          <a:ext cx="5655939" cy="106160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4048" tIns="1001438" rIns="384048" bIns="384048" numCol="1" spcCol="1270" anchor="t" anchorCtr="0">
          <a:noAutofit/>
        </a:bodyPr>
        <a:lstStyle/>
        <a:p>
          <a:pPr marL="285750" lvl="1" indent="-285750" algn="l" defTabSz="2400300">
            <a:lnSpc>
              <a:spcPct val="90000"/>
            </a:lnSpc>
            <a:spcBef>
              <a:spcPct val="0"/>
            </a:spcBef>
            <a:spcAft>
              <a:spcPct val="15000"/>
            </a:spcAft>
            <a:buChar char="•"/>
          </a:pPr>
          <a:endParaRPr lang="en-US" sz="5400" kern="1200" dirty="0">
            <a:solidFill>
              <a:srgbClr val="E9D7C2">
                <a:alpha val="100000"/>
              </a:srgbClr>
            </a:solidFill>
            <a:latin typeface="Teko Bold" pitchFamily="34" charset="0"/>
            <a:ea typeface="Teko Bold" pitchFamily="34" charset="-122"/>
            <a:cs typeface="+mn-cs"/>
          </a:endParaRPr>
        </a:p>
      </dsp:txBody>
      <dsp:txXfrm>
        <a:off x="9542999" y="999679"/>
        <a:ext cx="5655939" cy="10616071"/>
      </dsp:txXfrm>
    </dsp:sp>
    <dsp:sp modelId="{E96E230B-A298-411C-AD1D-AA2E79FDEEB2}">
      <dsp:nvSpPr>
        <dsp:cNvPr id="0" name=""/>
        <dsp:cNvSpPr/>
      </dsp:nvSpPr>
      <dsp:spPr>
        <a:xfrm>
          <a:off x="8407510" y="185305"/>
          <a:ext cx="2270977" cy="2270977"/>
        </a:xfrm>
        <a:prstGeom prst="rect">
          <a:avLst/>
        </a:prstGeom>
        <a:blipFill>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AC65FC-45A0-4A83-90BF-971BECE89C79}">
      <dsp:nvSpPr>
        <dsp:cNvPr id="0" name=""/>
        <dsp:cNvSpPr/>
      </dsp:nvSpPr>
      <dsp:spPr>
        <a:xfrm rot="16200000">
          <a:off x="12618522" y="5739970"/>
          <a:ext cx="9247126" cy="1135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01438" bIns="0" numCol="1" spcCol="1270" anchor="t" anchorCtr="0">
          <a:noAutofit/>
        </a:bodyPr>
        <a:lstStyle/>
        <a:p>
          <a:pPr marL="0" lvl="0" indent="0" algn="r" defTabSz="2400300">
            <a:lnSpc>
              <a:spcPct val="90000"/>
            </a:lnSpc>
            <a:spcBef>
              <a:spcPct val="0"/>
            </a:spcBef>
            <a:spcAft>
              <a:spcPct val="35000"/>
            </a:spcAft>
            <a:buNone/>
          </a:pPr>
          <a:r>
            <a:rPr lang="en-US" sz="5400" kern="1200" dirty="0">
              <a:solidFill>
                <a:srgbClr val="E9D7C2">
                  <a:alpha val="100000"/>
                </a:srgbClr>
              </a:solidFill>
              <a:latin typeface="Teko Bold" pitchFamily="34" charset="0"/>
              <a:ea typeface="Teko Bold" pitchFamily="34" charset="-122"/>
              <a:cs typeface="+mn-cs"/>
            </a:rPr>
            <a:t>Shopping</a:t>
          </a:r>
        </a:p>
      </dsp:txBody>
      <dsp:txXfrm>
        <a:off x="12618522" y="5739970"/>
        <a:ext cx="9247126" cy="1135488"/>
      </dsp:txXfrm>
    </dsp:sp>
    <dsp:sp modelId="{4CA0BD31-08F7-4605-BA32-B0E28E35DEA8}">
      <dsp:nvSpPr>
        <dsp:cNvPr id="0" name=""/>
        <dsp:cNvSpPr/>
      </dsp:nvSpPr>
      <dsp:spPr>
        <a:xfrm>
          <a:off x="17809830" y="945444"/>
          <a:ext cx="5655939" cy="107245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4B9DC6-996F-49F1-8B11-40DD6F02B962}">
      <dsp:nvSpPr>
        <dsp:cNvPr id="0" name=""/>
        <dsp:cNvSpPr/>
      </dsp:nvSpPr>
      <dsp:spPr>
        <a:xfrm>
          <a:off x="16674341" y="185305"/>
          <a:ext cx="2270977" cy="2270977"/>
        </a:xfrm>
        <a:prstGeom prst="rect">
          <a:avLst/>
        </a:prstGeom>
        <a:blipFill>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416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630931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788404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847767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148208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678924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sv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sv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60.png"/><Relationship Id="rId7" Type="http://schemas.openxmlformats.org/officeDocument/2006/relationships/diagramQuickStyle" Target="../diagrams/quickStyle2.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2.png"/><Relationship Id="rId4" Type="http://schemas.openxmlformats.org/officeDocument/2006/relationships/image" Target="../media/image61.svg"/><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svg"/><Relationship Id="rId9" Type="http://schemas.openxmlformats.org/officeDocument/2006/relationships/image" Target="../media/image68.svg"/></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svg"/></Relationships>
</file>

<file path=ppt/slides/_rels/slide1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4.png"/><Relationship Id="rId7"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 Id="rId9" Type="http://schemas.openxmlformats.org/officeDocument/2006/relationships/image" Target="../media/image88.png"/></Relationships>
</file>

<file path=ppt/slides/_rels/slide1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60.png"/><Relationship Id="rId7"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90.svg"/><Relationship Id="rId5" Type="http://schemas.openxmlformats.org/officeDocument/2006/relationships/image" Target="../media/image89.png"/><Relationship Id="rId10" Type="http://schemas.openxmlformats.org/officeDocument/2006/relationships/image" Target="../media/image92.png"/><Relationship Id="rId4" Type="http://schemas.openxmlformats.org/officeDocument/2006/relationships/image" Target="../media/image61.svg"/><Relationship Id="rId9" Type="http://schemas.openxmlformats.org/officeDocument/2006/relationships/image" Target="../media/image91.png"/></Relationships>
</file>

<file path=ppt/slides/_rels/slide18.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94.svg"/></Relationships>
</file>

<file path=ppt/slides/_rels/slide1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96.png"/><Relationship Id="rId7"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100.png"/><Relationship Id="rId4" Type="http://schemas.openxmlformats.org/officeDocument/2006/relationships/image" Target="../media/image97.svg"/><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02.svg"/></Relationships>
</file>

<file path=ppt/slides/_rels/slide21.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slides/_rels/slide22.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2.png"/><Relationship Id="rId26" Type="http://schemas.openxmlformats.org/officeDocument/2006/relationships/image" Target="../media/image12.png"/><Relationship Id="rId3" Type="http://schemas.openxmlformats.org/officeDocument/2006/relationships/image" Target="../media/image107.png"/><Relationship Id="rId21" Type="http://schemas.openxmlformats.org/officeDocument/2006/relationships/image" Target="../media/image125.png"/><Relationship Id="rId7" Type="http://schemas.openxmlformats.org/officeDocument/2006/relationships/image" Target="../media/image111.svg"/><Relationship Id="rId12" Type="http://schemas.openxmlformats.org/officeDocument/2006/relationships/image" Target="../media/image116.svg"/><Relationship Id="rId17" Type="http://schemas.openxmlformats.org/officeDocument/2006/relationships/image" Target="../media/image121.svg"/><Relationship Id="rId25" Type="http://schemas.openxmlformats.org/officeDocument/2006/relationships/image" Target="../media/image129.png"/><Relationship Id="rId2" Type="http://schemas.openxmlformats.org/officeDocument/2006/relationships/notesSlide" Target="../notesSlides/notesSlide22.xml"/><Relationship Id="rId16" Type="http://schemas.openxmlformats.org/officeDocument/2006/relationships/image" Target="../media/image120.png"/><Relationship Id="rId20" Type="http://schemas.openxmlformats.org/officeDocument/2006/relationships/image" Target="../media/image124.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24" Type="http://schemas.openxmlformats.org/officeDocument/2006/relationships/image" Target="../media/image128.svg"/><Relationship Id="rId5" Type="http://schemas.openxmlformats.org/officeDocument/2006/relationships/image" Target="../media/image109.png"/><Relationship Id="rId15" Type="http://schemas.openxmlformats.org/officeDocument/2006/relationships/image" Target="../media/image119.png"/><Relationship Id="rId23" Type="http://schemas.openxmlformats.org/officeDocument/2006/relationships/image" Target="../media/image127.png"/><Relationship Id="rId10" Type="http://schemas.openxmlformats.org/officeDocument/2006/relationships/image" Target="../media/image114.png"/><Relationship Id="rId19" Type="http://schemas.openxmlformats.org/officeDocument/2006/relationships/image" Target="../media/image123.svg"/><Relationship Id="rId4" Type="http://schemas.openxmlformats.org/officeDocument/2006/relationships/image" Target="../media/image108.svg"/><Relationship Id="rId9" Type="http://schemas.openxmlformats.org/officeDocument/2006/relationships/image" Target="../media/image113.svg"/><Relationship Id="rId14" Type="http://schemas.openxmlformats.org/officeDocument/2006/relationships/image" Target="../media/image118.svg"/><Relationship Id="rId22" Type="http://schemas.openxmlformats.org/officeDocument/2006/relationships/image" Target="../media/image126.sv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61.sv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12.png"/><Relationship Id="rId4" Type="http://schemas.openxmlformats.org/officeDocument/2006/relationships/image" Target="../media/image19.svg"/><Relationship Id="rId9" Type="http://schemas.openxmlformats.org/officeDocument/2006/relationships/image" Target="../media/image24.sv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12.png"/><Relationship Id="rId4" Type="http://schemas.openxmlformats.org/officeDocument/2006/relationships/image" Target="../media/image26.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12.png"/><Relationship Id="rId4" Type="http://schemas.openxmlformats.org/officeDocument/2006/relationships/image" Target="../media/image31.sv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12.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52.png"/><Relationship Id="rId3" Type="http://schemas.openxmlformats.org/officeDocument/2006/relationships/image" Target="../media/image40.png"/><Relationship Id="rId7" Type="http://schemas.openxmlformats.org/officeDocument/2006/relationships/diagramColors" Target="../diagrams/colors1.xml"/><Relationship Id="rId12"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50.png"/><Relationship Id="rId5" Type="http://schemas.openxmlformats.org/officeDocument/2006/relationships/diagramLayout" Target="../diagrams/layout1.xml"/><Relationship Id="rId10" Type="http://schemas.openxmlformats.org/officeDocument/2006/relationships/image" Target="../media/image49.png"/><Relationship Id="rId4" Type="http://schemas.openxmlformats.org/officeDocument/2006/relationships/diagramData" Target="../diagrams/data1.xml"/><Relationship Id="rId9" Type="http://schemas.openxmlformats.org/officeDocument/2006/relationships/image" Target="../media/image48.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E9D7C2"/>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663" y="0"/>
            <a:ext cx="5271217" cy="5001208"/>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014201" y="5948870"/>
            <a:ext cx="7372974" cy="7767130"/>
          </a:xfrm>
          <a:prstGeom prst="rect">
            <a:avLst/>
          </a:prstGeom>
        </p:spPr>
      </p:pic>
      <p:pic>
        <p:nvPicPr>
          <p:cNvPr id="4" name="Image 2" descr=" "/>
          <p:cNvPicPr>
            <a:picLocks noChangeAspect="1"/>
          </p:cNvPicPr>
          <p:nvPr/>
        </p:nvPicPr>
        <p:blipFill>
          <a:blip r:embed="rId7"/>
          <a:stretch>
            <a:fillRect/>
          </a:stretch>
        </p:blipFill>
        <p:spPr>
          <a:xfrm>
            <a:off x="12193524" y="9474200"/>
            <a:ext cx="2591124" cy="3309407"/>
          </a:xfrm>
          <a:prstGeom prst="rect">
            <a:avLst/>
          </a:prstGeom>
        </p:spPr>
      </p:pic>
      <p:pic>
        <p:nvPicPr>
          <p:cNvPr id="5" name="Image 3"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93444" y="533400"/>
            <a:ext cx="2192565" cy="2605125"/>
          </a:xfrm>
          <a:prstGeom prst="rect">
            <a:avLst/>
          </a:prstGeom>
        </p:spPr>
      </p:pic>
      <p:sp>
        <p:nvSpPr>
          <p:cNvPr id="6" name="Text 0"/>
          <p:cNvSpPr/>
          <p:nvPr/>
        </p:nvSpPr>
        <p:spPr>
          <a:xfrm>
            <a:off x="5360880" y="4516015"/>
            <a:ext cx="14028132" cy="5617029"/>
          </a:xfrm>
          <a:prstGeom prst="rect">
            <a:avLst/>
          </a:prstGeom>
          <a:noFill/>
          <a:ln/>
        </p:spPr>
        <p:txBody>
          <a:bodyPr wrap="square" lIns="0" tIns="0" rIns="0" bIns="0" rtlCol="0" anchor="t"/>
          <a:lstStyle/>
          <a:p>
            <a:pPr marL="0" indent="0">
              <a:buNone/>
            </a:pPr>
            <a:r>
              <a:rPr lang="en-US" sz="6000" b="1" dirty="0"/>
              <a:t>Title:- “Nescafe Shoppers: A Comparative Analysis With Starbucks”</a:t>
            </a:r>
          </a:p>
          <a:p>
            <a:pPr marL="0" indent="0">
              <a:buNone/>
            </a:pPr>
            <a:endParaRPr lang="en-US" sz="6000" b="1" dirty="0"/>
          </a:p>
          <a:p>
            <a:pPr marL="0" indent="0">
              <a:buNone/>
            </a:pPr>
            <a:endParaRPr lang="en-US" sz="6000" b="1" dirty="0"/>
          </a:p>
          <a:p>
            <a:pPr marL="0" indent="0">
              <a:buNone/>
            </a:pPr>
            <a:r>
              <a:rPr lang="en-US" sz="6000" b="1" dirty="0"/>
              <a:t>Presented By:- Rajkumar Solanki</a:t>
            </a:r>
          </a:p>
        </p:txBody>
      </p:sp>
      <p:sp>
        <p:nvSpPr>
          <p:cNvPr id="8" name="Shape 2"/>
          <p:cNvSpPr/>
          <p:nvPr/>
        </p:nvSpPr>
        <p:spPr>
          <a:xfrm>
            <a:off x="23370921" y="10515600"/>
            <a:ext cx="1016127" cy="3200400"/>
          </a:xfrm>
          <a:prstGeom prst="rect">
            <a:avLst/>
          </a:prstGeom>
          <a:noFill/>
          <a:ln/>
        </p:spPr>
      </p:sp>
      <p:pic>
        <p:nvPicPr>
          <p:cNvPr id="10" name="Image 5"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244" y="8976048"/>
            <a:ext cx="5125578" cy="4558930"/>
          </a:xfrm>
          <a:prstGeom prst="rect">
            <a:avLst/>
          </a:prstGeom>
        </p:spPr>
      </p:pic>
      <p:pic>
        <p:nvPicPr>
          <p:cNvPr id="11" name="Image 6"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591709" y="1000186"/>
            <a:ext cx="3931631" cy="4276678"/>
          </a:xfrm>
          <a:prstGeom prst="rect">
            <a:avLst/>
          </a:prstGeom>
        </p:spPr>
      </p:pic>
      <p:pic>
        <p:nvPicPr>
          <p:cNvPr id="13" name="Picture 12">
            <a:extLst>
              <a:ext uri="{FF2B5EF4-FFF2-40B4-BE49-F238E27FC236}">
                <a16:creationId xmlns:a16="http://schemas.microsoft.com/office/drawing/2014/main" id="{EA037694-BAB9-785C-31C2-BC4608522F80}"/>
              </a:ext>
            </a:extLst>
          </p:cNvPr>
          <p:cNvPicPr>
            <a:picLocks noChangeAspect="1"/>
          </p:cNvPicPr>
          <p:nvPr/>
        </p:nvPicPr>
        <p:blipFill>
          <a:blip r:embed="rId14"/>
          <a:stretch>
            <a:fillRect/>
          </a:stretch>
        </p:blipFill>
        <p:spPr>
          <a:xfrm>
            <a:off x="19045263" y="9721534"/>
            <a:ext cx="5571510" cy="27323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bg>
      <p:bgPr>
        <a:solidFill>
          <a:srgbClr val="E9D7C2"/>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58832" y="406400"/>
            <a:ext cx="4928216" cy="5626100"/>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715000"/>
            <a:ext cx="7354216" cy="8001000"/>
          </a:xfrm>
          <a:prstGeom prst="rect">
            <a:avLst/>
          </a:prstGeom>
        </p:spPr>
      </p:pic>
      <p:sp>
        <p:nvSpPr>
          <p:cNvPr id="4" name="Shape 0"/>
          <p:cNvSpPr/>
          <p:nvPr/>
        </p:nvSpPr>
        <p:spPr>
          <a:xfrm>
            <a:off x="23370921" y="10515600"/>
            <a:ext cx="1016127" cy="3200400"/>
          </a:xfrm>
          <a:prstGeom prst="rect">
            <a:avLst/>
          </a:prstGeom>
          <a:noFill/>
          <a:ln/>
        </p:spPr>
      </p:sp>
      <p:sp>
        <p:nvSpPr>
          <p:cNvPr id="6" name="Text 1"/>
          <p:cNvSpPr/>
          <p:nvPr/>
        </p:nvSpPr>
        <p:spPr>
          <a:xfrm>
            <a:off x="8658249" y="989132"/>
            <a:ext cx="7091823" cy="1191035"/>
          </a:xfrm>
          <a:prstGeom prst="rect">
            <a:avLst/>
          </a:prstGeom>
          <a:noFill/>
          <a:ln/>
        </p:spPr>
        <p:txBody>
          <a:bodyPr wrap="square" lIns="0" tIns="0" rIns="0" bIns="0" rtlCol="0" anchor="t"/>
          <a:lstStyle/>
          <a:p>
            <a:pPr marL="0" indent="0" algn="l">
              <a:buNone/>
            </a:pPr>
            <a:r>
              <a:rPr lang="en-US" sz="8000" dirty="0">
                <a:solidFill>
                  <a:srgbClr val="272727">
                    <a:alpha val="100000"/>
                  </a:srgbClr>
                </a:solidFill>
                <a:latin typeface="Teko Bold" pitchFamily="34" charset="0"/>
                <a:ea typeface="Teko Bold" pitchFamily="34" charset="-122"/>
              </a:rPr>
              <a:t>ADVERTISING</a:t>
            </a:r>
            <a:endParaRPr lang="en-US" sz="8000" dirty="0"/>
          </a:p>
        </p:txBody>
      </p:sp>
      <p:sp>
        <p:nvSpPr>
          <p:cNvPr id="7" name="Shape 2"/>
          <p:cNvSpPr/>
          <p:nvPr/>
        </p:nvSpPr>
        <p:spPr>
          <a:xfrm>
            <a:off x="1971635" y="2537927"/>
            <a:ext cx="7354216" cy="10188941"/>
          </a:xfrm>
          <a:prstGeom prst="roundRect">
            <a:avLst>
              <a:gd name="adj" fmla="val 3124"/>
            </a:avLst>
          </a:prstGeom>
          <a:noFill/>
          <a:ln w="12700">
            <a:solidFill>
              <a:srgbClr val="3D261A"/>
            </a:solidFill>
            <a:prstDash val="solid"/>
          </a:ln>
        </p:spPr>
      </p:sp>
      <p:pic>
        <p:nvPicPr>
          <p:cNvPr id="8"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98073" y="2765564"/>
            <a:ext cx="1301339" cy="1625600"/>
          </a:xfrm>
          <a:prstGeom prst="rect">
            <a:avLst/>
          </a:prstGeom>
        </p:spPr>
      </p:pic>
      <p:sp>
        <p:nvSpPr>
          <p:cNvPr id="9" name="Text 3"/>
          <p:cNvSpPr/>
          <p:nvPr/>
        </p:nvSpPr>
        <p:spPr>
          <a:xfrm>
            <a:off x="2867454" y="4817490"/>
            <a:ext cx="5907938" cy="1079500"/>
          </a:xfrm>
          <a:prstGeom prst="rect">
            <a:avLst/>
          </a:prstGeom>
          <a:noFill/>
          <a:ln/>
        </p:spPr>
        <p:txBody>
          <a:bodyPr wrap="square" lIns="0" tIns="0" rIns="0" bIns="0" rtlCol="0" anchor="t"/>
          <a:lstStyle/>
          <a:p>
            <a:pPr marL="0" indent="0" algn="ctr">
              <a:buNone/>
            </a:pPr>
            <a:r>
              <a:rPr lang="en-US" sz="3200" dirty="0">
                <a:solidFill>
                  <a:srgbClr val="0E0E0E">
                    <a:alpha val="100000"/>
                  </a:srgbClr>
                </a:solidFill>
                <a:latin typeface="Lato Regular" pitchFamily="34" charset="0"/>
                <a:ea typeface="Lato Regular" pitchFamily="34" charset="-122"/>
                <a:cs typeface="Lato Regular" pitchFamily="34" charset="-120"/>
              </a:rPr>
              <a:t>How people search for Products and Services</a:t>
            </a:r>
          </a:p>
          <a:p>
            <a:pPr marL="0" indent="0" algn="ctr">
              <a:buNone/>
            </a:pPr>
            <a:endParaRPr lang="en-US" sz="2400" dirty="0"/>
          </a:p>
        </p:txBody>
      </p:sp>
      <p:grpSp>
        <p:nvGrpSpPr>
          <p:cNvPr id="22" name="Group 21">
            <a:extLst>
              <a:ext uri="{FF2B5EF4-FFF2-40B4-BE49-F238E27FC236}">
                <a16:creationId xmlns:a16="http://schemas.microsoft.com/office/drawing/2014/main" id="{4A660CBA-1686-3C77-B925-F4190F25D683}"/>
              </a:ext>
            </a:extLst>
          </p:cNvPr>
          <p:cNvGrpSpPr/>
          <p:nvPr/>
        </p:nvGrpSpPr>
        <p:grpSpPr>
          <a:xfrm>
            <a:off x="12168202" y="2537927"/>
            <a:ext cx="7613868" cy="10188941"/>
            <a:chOff x="8980022" y="3225800"/>
            <a:chExt cx="6439705" cy="8509000"/>
          </a:xfrm>
        </p:grpSpPr>
        <p:sp>
          <p:nvSpPr>
            <p:cNvPr id="12" name="Shape 6"/>
            <p:cNvSpPr/>
            <p:nvPr/>
          </p:nvSpPr>
          <p:spPr>
            <a:xfrm>
              <a:off x="8980022" y="3225800"/>
              <a:ext cx="6439705" cy="8509000"/>
            </a:xfrm>
            <a:prstGeom prst="roundRect">
              <a:avLst>
                <a:gd name="adj" fmla="val 3124"/>
              </a:avLst>
            </a:prstGeom>
            <a:noFill/>
            <a:ln w="12700">
              <a:solidFill>
                <a:srgbClr val="3D261A"/>
              </a:solidFill>
              <a:prstDash val="solid"/>
            </a:ln>
          </p:spPr>
        </p:sp>
        <p:pic>
          <p:nvPicPr>
            <p:cNvPr id="13" name="Image 4" descr=" "/>
            <p:cNvPicPr>
              <a:picLocks noChangeAspect="1"/>
            </p:cNvPicPr>
            <p:nvPr/>
          </p:nvPicPr>
          <p:blipFill>
            <a:blip r:embed="rId9"/>
            <a:stretch>
              <a:fillRect/>
            </a:stretch>
          </p:blipFill>
          <p:spPr>
            <a:xfrm>
              <a:off x="11349375" y="3435202"/>
              <a:ext cx="1729968" cy="1625600"/>
            </a:xfrm>
            <a:prstGeom prst="rect">
              <a:avLst/>
            </a:prstGeom>
          </p:spPr>
        </p:pic>
        <p:sp>
          <p:nvSpPr>
            <p:cNvPr id="14" name="Text 7"/>
            <p:cNvSpPr/>
            <p:nvPr/>
          </p:nvSpPr>
          <p:spPr>
            <a:xfrm>
              <a:off x="9007129" y="5270203"/>
              <a:ext cx="6412598" cy="1079500"/>
            </a:xfrm>
            <a:prstGeom prst="rect">
              <a:avLst/>
            </a:prstGeom>
            <a:noFill/>
            <a:ln/>
          </p:spPr>
          <p:txBody>
            <a:bodyPr wrap="square" lIns="0" tIns="0" rIns="0" bIns="0" rtlCol="0" anchor="t"/>
            <a:lstStyle/>
            <a:p>
              <a:pPr marL="0" indent="0" algn="ctr">
                <a:buNone/>
              </a:pPr>
              <a:r>
                <a:rPr lang="en-US" sz="3200" dirty="0">
                  <a:solidFill>
                    <a:srgbClr val="0E0E0E">
                      <a:alpha val="100000"/>
                    </a:srgbClr>
                  </a:solidFill>
                  <a:latin typeface="Lato Regular" pitchFamily="34" charset="0"/>
                  <a:ea typeface="Lato Regular" pitchFamily="34" charset="-122"/>
                  <a:cs typeface="Lato Regular" pitchFamily="34" charset="-120"/>
                </a:rPr>
                <a:t>Most Influential Touchpoints</a:t>
              </a:r>
            </a:p>
          </p:txBody>
        </p:sp>
      </p:grpSp>
      <p:sp>
        <p:nvSpPr>
          <p:cNvPr id="23" name="TextBox 22">
            <a:extLst>
              <a:ext uri="{FF2B5EF4-FFF2-40B4-BE49-F238E27FC236}">
                <a16:creationId xmlns:a16="http://schemas.microsoft.com/office/drawing/2014/main" id="{67050283-E832-3176-DD87-C4E1B39B5C4A}"/>
              </a:ext>
            </a:extLst>
          </p:cNvPr>
          <p:cNvSpPr txBox="1"/>
          <p:nvPr/>
        </p:nvSpPr>
        <p:spPr>
          <a:xfrm>
            <a:off x="2009732" y="6043226"/>
            <a:ext cx="7354216" cy="6555641"/>
          </a:xfrm>
          <a:prstGeom prst="rect">
            <a:avLst/>
          </a:prstGeom>
          <a:noFill/>
        </p:spPr>
        <p:txBody>
          <a:bodyPr wrap="square" rtlCol="0">
            <a:spAutoFit/>
          </a:bodyPr>
          <a:lstStyle/>
          <a:p>
            <a:pPr marL="457200" indent="-457200">
              <a:buFont typeface="Wingdings" panose="05000000000000000000" pitchFamily="2" charset="2"/>
              <a:buChar char="§"/>
            </a:pPr>
            <a:r>
              <a:rPr lang="en-US" sz="2800" dirty="0">
                <a:solidFill>
                  <a:srgbClr val="0E0E0E">
                    <a:alpha val="100000"/>
                  </a:srgbClr>
                </a:solidFill>
                <a:latin typeface="Lato Regular" pitchFamily="34" charset="0"/>
                <a:ea typeface="Lato Regular" pitchFamily="34" charset="-122"/>
                <a:cs typeface="Lato Regular" pitchFamily="34" charset="-120"/>
              </a:rPr>
              <a:t>In-Store: 51.4% learn about products and brands directly from in-store experiences</a:t>
            </a:r>
          </a:p>
          <a:p>
            <a:endParaRPr lang="en-US" sz="2800" dirty="0">
              <a:solidFill>
                <a:srgbClr val="0E0E0E">
                  <a:alpha val="100000"/>
                </a:srgbClr>
              </a:solidFill>
              <a:latin typeface="Lato Regular" pitchFamily="34" charset="0"/>
              <a:ea typeface="Lato Regular" pitchFamily="34" charset="-122"/>
              <a:cs typeface="Lato Regular" pitchFamily="34" charset="-120"/>
            </a:endParaRPr>
          </a:p>
          <a:p>
            <a:pPr marL="457200" indent="-457200">
              <a:buFont typeface="Wingdings" panose="05000000000000000000" pitchFamily="2" charset="2"/>
              <a:buChar char="§"/>
            </a:pPr>
            <a:r>
              <a:rPr lang="en-US" sz="2800" dirty="0">
                <a:solidFill>
                  <a:srgbClr val="0E0E0E">
                    <a:alpha val="100000"/>
                  </a:srgbClr>
                </a:solidFill>
                <a:latin typeface="Lato Regular" pitchFamily="34" charset="0"/>
                <a:ea typeface="Lato Regular" pitchFamily="34" charset="-122"/>
                <a:cs typeface="Lato Regular" pitchFamily="34" charset="-120"/>
              </a:rPr>
              <a:t>Print Media: 43.7% rely on print media to discover products and services</a:t>
            </a:r>
          </a:p>
          <a:p>
            <a:endParaRPr lang="en-US" sz="2800" dirty="0">
              <a:solidFill>
                <a:srgbClr val="0E0E0E">
                  <a:alpha val="100000"/>
                </a:srgbClr>
              </a:solidFill>
              <a:latin typeface="Lato Regular" pitchFamily="34" charset="0"/>
              <a:ea typeface="Lato Regular" pitchFamily="34" charset="-122"/>
              <a:cs typeface="Lato Regular" pitchFamily="34" charset="-120"/>
            </a:endParaRPr>
          </a:p>
          <a:p>
            <a:pPr marL="457200" indent="-457200">
              <a:buFont typeface="Wingdings" panose="05000000000000000000" pitchFamily="2" charset="2"/>
              <a:buChar char="§"/>
            </a:pPr>
            <a:r>
              <a:rPr lang="en-US" sz="2800" dirty="0">
                <a:solidFill>
                  <a:srgbClr val="0E0E0E">
                    <a:alpha val="100000"/>
                  </a:srgbClr>
                </a:solidFill>
                <a:latin typeface="Lato Regular" pitchFamily="34" charset="0"/>
                <a:ea typeface="Lato Regular" pitchFamily="34" charset="-122"/>
                <a:cs typeface="Lato Regular" pitchFamily="34" charset="-120"/>
              </a:rPr>
              <a:t>Outdoor Advertising: 27.5% gain awareness through outdoor advertising like billboard</a:t>
            </a:r>
          </a:p>
          <a:p>
            <a:endParaRPr lang="en-US" sz="2800" dirty="0">
              <a:solidFill>
                <a:srgbClr val="0E0E0E">
                  <a:alpha val="100000"/>
                </a:srgbClr>
              </a:solidFill>
              <a:latin typeface="Lato Regular" pitchFamily="34" charset="0"/>
              <a:ea typeface="Lato Regular" pitchFamily="34" charset="-122"/>
              <a:cs typeface="Lato Regular" pitchFamily="34" charset="-120"/>
            </a:endParaRPr>
          </a:p>
          <a:p>
            <a:pPr marL="457200" indent="-457200">
              <a:buFont typeface="Wingdings" panose="05000000000000000000" pitchFamily="2" charset="2"/>
              <a:buChar char="§"/>
            </a:pPr>
            <a:r>
              <a:rPr lang="it-IT" sz="2800" dirty="0">
                <a:solidFill>
                  <a:srgbClr val="0E0E0E">
                    <a:alpha val="100000"/>
                  </a:srgbClr>
                </a:solidFill>
                <a:latin typeface="Lato Regular" pitchFamily="34" charset="0"/>
                <a:ea typeface="Lato Regular" pitchFamily="34" charset="-122"/>
                <a:cs typeface="Lato Regular" pitchFamily="34" charset="-120"/>
              </a:rPr>
              <a:t>Social Media: 17.4% learn via social media platforms</a:t>
            </a:r>
          </a:p>
          <a:p>
            <a:endParaRPr lang="it-IT" sz="2800" dirty="0">
              <a:solidFill>
                <a:srgbClr val="0E0E0E">
                  <a:alpha val="100000"/>
                </a:srgbClr>
              </a:solidFill>
              <a:latin typeface="Lato Regular" pitchFamily="34" charset="0"/>
              <a:ea typeface="Lato Regular" pitchFamily="34" charset="-122"/>
              <a:cs typeface="Lato Regular" pitchFamily="34" charset="-120"/>
            </a:endParaRPr>
          </a:p>
          <a:p>
            <a:pPr marL="457200" indent="-457200">
              <a:buFont typeface="Wingdings" panose="05000000000000000000" pitchFamily="2" charset="2"/>
              <a:buChar char="§"/>
            </a:pPr>
            <a:r>
              <a:rPr lang="en-US" sz="2800" dirty="0">
                <a:solidFill>
                  <a:srgbClr val="0E0E0E">
                    <a:alpha val="100000"/>
                  </a:srgbClr>
                </a:solidFill>
                <a:latin typeface="Lato Regular" pitchFamily="34" charset="0"/>
                <a:ea typeface="Lato Regular" pitchFamily="34" charset="-122"/>
                <a:cs typeface="Lato Regular" pitchFamily="34" charset="-120"/>
              </a:rPr>
              <a:t>Promotional Emails/Texts: 15.0% discover products through promotional messages</a:t>
            </a:r>
          </a:p>
        </p:txBody>
      </p:sp>
      <p:sp>
        <p:nvSpPr>
          <p:cNvPr id="24" name="TextBox 23">
            <a:extLst>
              <a:ext uri="{FF2B5EF4-FFF2-40B4-BE49-F238E27FC236}">
                <a16:creationId xmlns:a16="http://schemas.microsoft.com/office/drawing/2014/main" id="{3CC89306-21E7-34D8-E4A2-0A07D8E56753}"/>
              </a:ext>
            </a:extLst>
          </p:cNvPr>
          <p:cNvSpPr txBox="1"/>
          <p:nvPr/>
        </p:nvSpPr>
        <p:spPr>
          <a:xfrm>
            <a:off x="12387415" y="5896990"/>
            <a:ext cx="7354216" cy="6124754"/>
          </a:xfrm>
          <a:prstGeom prst="rect">
            <a:avLst/>
          </a:prstGeom>
          <a:noFill/>
        </p:spPr>
        <p:txBody>
          <a:bodyPr wrap="square" rtlCol="0">
            <a:spAutoFit/>
          </a:bodyPr>
          <a:lstStyle/>
          <a:p>
            <a:pPr marL="457200" indent="-457200">
              <a:buFont typeface="Wingdings" panose="05000000000000000000" pitchFamily="2" charset="2"/>
              <a:buChar char="§"/>
            </a:pPr>
            <a:r>
              <a:rPr lang="en-US" sz="2800" dirty="0">
                <a:solidFill>
                  <a:srgbClr val="0E0E0E">
                    <a:alpha val="100000"/>
                  </a:srgbClr>
                </a:solidFill>
                <a:latin typeface="Lato Regular" pitchFamily="34" charset="0"/>
                <a:ea typeface="Lato Regular" pitchFamily="34" charset="-122"/>
                <a:cs typeface="Lato Regular" pitchFamily="34" charset="-120"/>
              </a:rPr>
              <a:t>Social Media: 20.1% find social media to be the most influential platform</a:t>
            </a:r>
          </a:p>
          <a:p>
            <a:endParaRPr lang="en-US" sz="2800" dirty="0">
              <a:solidFill>
                <a:srgbClr val="0E0E0E">
                  <a:alpha val="100000"/>
                </a:srgbClr>
              </a:solidFill>
              <a:latin typeface="Lato Regular" pitchFamily="34" charset="0"/>
              <a:ea typeface="Lato Regular" pitchFamily="34" charset="-122"/>
              <a:cs typeface="Lato Regular" pitchFamily="34" charset="-120"/>
            </a:endParaRPr>
          </a:p>
          <a:p>
            <a:pPr marL="457200" indent="-457200">
              <a:buFont typeface="Wingdings" panose="05000000000000000000" pitchFamily="2" charset="2"/>
              <a:buChar char="§"/>
            </a:pPr>
            <a:r>
              <a:rPr lang="en-US" sz="2800" dirty="0">
                <a:solidFill>
                  <a:srgbClr val="0E0E0E">
                    <a:alpha val="100000"/>
                  </a:srgbClr>
                </a:solidFill>
                <a:latin typeface="Lato Regular" pitchFamily="34" charset="0"/>
                <a:ea typeface="Lato Regular" pitchFamily="34" charset="-122"/>
                <a:cs typeface="Lato Regular" pitchFamily="34" charset="-120"/>
              </a:rPr>
              <a:t>Online Mobile Devices: 16.0% view mobile devices as highly influential</a:t>
            </a:r>
          </a:p>
          <a:p>
            <a:endParaRPr lang="en-US" sz="2800" dirty="0">
              <a:solidFill>
                <a:srgbClr val="0E0E0E">
                  <a:alpha val="100000"/>
                </a:srgbClr>
              </a:solidFill>
              <a:latin typeface="Lato Regular" pitchFamily="34" charset="0"/>
              <a:ea typeface="Lato Regular" pitchFamily="34" charset="-122"/>
              <a:cs typeface="Lato Regular" pitchFamily="34" charset="-120"/>
            </a:endParaRPr>
          </a:p>
          <a:p>
            <a:pPr marL="457200" indent="-457200">
              <a:buFont typeface="Wingdings" panose="05000000000000000000" pitchFamily="2" charset="2"/>
              <a:buChar char="§"/>
            </a:pPr>
            <a:r>
              <a:rPr lang="en-US" sz="2800" dirty="0">
                <a:solidFill>
                  <a:srgbClr val="0E0E0E">
                    <a:alpha val="100000"/>
                  </a:srgbClr>
                </a:solidFill>
                <a:latin typeface="Lato Regular" pitchFamily="34" charset="0"/>
                <a:ea typeface="Lato Regular" pitchFamily="34" charset="-122"/>
                <a:cs typeface="Lato Regular" pitchFamily="34" charset="-120"/>
              </a:rPr>
              <a:t>Outdoor Advertising: 4.6% are influenced by outdoor advertising.</a:t>
            </a:r>
          </a:p>
          <a:p>
            <a:endParaRPr lang="en-US" sz="2800" dirty="0">
              <a:solidFill>
                <a:srgbClr val="0E0E0E">
                  <a:alpha val="100000"/>
                </a:srgbClr>
              </a:solidFill>
              <a:latin typeface="Lato Regular" pitchFamily="34" charset="0"/>
              <a:ea typeface="Lato Regular" pitchFamily="34" charset="-122"/>
              <a:cs typeface="Lato Regular" pitchFamily="34" charset="-120"/>
            </a:endParaRPr>
          </a:p>
          <a:p>
            <a:pPr marL="457200" indent="-457200">
              <a:buFont typeface="Wingdings" panose="05000000000000000000" pitchFamily="2" charset="2"/>
              <a:buChar char="§"/>
            </a:pPr>
            <a:r>
              <a:rPr lang="en-US" sz="2800" dirty="0">
                <a:solidFill>
                  <a:srgbClr val="0E0E0E">
                    <a:alpha val="100000"/>
                  </a:srgbClr>
                </a:solidFill>
                <a:latin typeface="Lato Regular" pitchFamily="34" charset="0"/>
                <a:ea typeface="Lato Regular" pitchFamily="34" charset="-122"/>
                <a:cs typeface="Lato Regular" pitchFamily="34" charset="-120"/>
              </a:rPr>
              <a:t>In-Store: 2.5% consider in-store interactions to be influential</a:t>
            </a:r>
          </a:p>
          <a:p>
            <a:endParaRPr lang="it-IT" sz="2800" dirty="0">
              <a:solidFill>
                <a:srgbClr val="0E0E0E">
                  <a:alpha val="100000"/>
                </a:srgbClr>
              </a:solidFill>
              <a:latin typeface="Lato Regular" pitchFamily="34" charset="0"/>
              <a:ea typeface="Lato Regular" pitchFamily="34" charset="-122"/>
              <a:cs typeface="Lato Regular" pitchFamily="34" charset="-120"/>
            </a:endParaRPr>
          </a:p>
          <a:p>
            <a:pPr marL="457200" indent="-457200">
              <a:buFont typeface="Wingdings" panose="05000000000000000000" pitchFamily="2" charset="2"/>
              <a:buChar char="§"/>
            </a:pPr>
            <a:r>
              <a:rPr lang="en-US" sz="2800" dirty="0">
                <a:solidFill>
                  <a:srgbClr val="0E0E0E">
                    <a:alpha val="100000"/>
                  </a:srgbClr>
                </a:solidFill>
                <a:latin typeface="Lato Regular" pitchFamily="34" charset="0"/>
                <a:ea typeface="Lato Regular" pitchFamily="34" charset="-122"/>
                <a:cs typeface="Lato Regular" pitchFamily="34" charset="-120"/>
              </a:rPr>
              <a:t>Radio: 1.0% consider radio to be an influential source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bg>
      <p:bgPr>
        <a:solidFill>
          <a:srgbClr val="3D261A"/>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717" y="0"/>
            <a:ext cx="23389496" cy="13716000"/>
          </a:xfrm>
          <a:prstGeom prst="rect">
            <a:avLst/>
          </a:prstGeom>
        </p:spPr>
      </p:pic>
      <p:sp>
        <p:nvSpPr>
          <p:cNvPr id="3" name="Shape 0"/>
          <p:cNvSpPr/>
          <p:nvPr/>
        </p:nvSpPr>
        <p:spPr>
          <a:xfrm>
            <a:off x="23370921" y="10515600"/>
            <a:ext cx="1016127" cy="3200400"/>
          </a:xfrm>
          <a:prstGeom prst="rect">
            <a:avLst/>
          </a:prstGeom>
          <a:noFill/>
          <a:ln/>
        </p:spPr>
      </p:sp>
      <p:sp>
        <p:nvSpPr>
          <p:cNvPr id="6" name="Shape 1"/>
          <p:cNvSpPr/>
          <p:nvPr/>
        </p:nvSpPr>
        <p:spPr>
          <a:xfrm>
            <a:off x="5842730" y="4229100"/>
            <a:ext cx="13603400" cy="5346700"/>
          </a:xfrm>
          <a:prstGeom prst="rect">
            <a:avLst/>
          </a:prstGeom>
          <a:noFill/>
          <a:ln/>
        </p:spPr>
      </p:sp>
      <p:sp>
        <p:nvSpPr>
          <p:cNvPr id="13" name="TextBox 12">
            <a:extLst>
              <a:ext uri="{FF2B5EF4-FFF2-40B4-BE49-F238E27FC236}">
                <a16:creationId xmlns:a16="http://schemas.microsoft.com/office/drawing/2014/main" id="{AC4D3AED-816A-625E-6666-935027E49189}"/>
              </a:ext>
            </a:extLst>
          </p:cNvPr>
          <p:cNvSpPr txBox="1"/>
          <p:nvPr/>
        </p:nvSpPr>
        <p:spPr>
          <a:xfrm>
            <a:off x="-2668555" y="606001"/>
            <a:ext cx="24894073" cy="923330"/>
          </a:xfrm>
          <a:prstGeom prst="rect">
            <a:avLst/>
          </a:prstGeom>
          <a:noFill/>
        </p:spPr>
        <p:txBody>
          <a:bodyPr wrap="square" rtlCol="0">
            <a:spAutoFit/>
          </a:bodyPr>
          <a:lstStyle/>
          <a:p>
            <a:pPr marL="3886200" lvl="7" indent="-685800">
              <a:buFont typeface="Wingdings" panose="05000000000000000000" pitchFamily="2" charset="2"/>
              <a:buChar char="Ø"/>
            </a:pPr>
            <a:r>
              <a:rPr lang="en-US" sz="5400" dirty="0">
                <a:solidFill>
                  <a:srgbClr val="E9D7C2">
                    <a:alpha val="100000"/>
                  </a:srgbClr>
                </a:solidFill>
                <a:latin typeface="Teko Bold" pitchFamily="34" charset="0"/>
                <a:ea typeface="Teko Bold" pitchFamily="34" charset="-122"/>
              </a:rPr>
              <a:t>Nescafe shoppers Preferences By:-</a:t>
            </a:r>
          </a:p>
        </p:txBody>
      </p:sp>
      <p:grpSp>
        <p:nvGrpSpPr>
          <p:cNvPr id="18" name="Group 17">
            <a:extLst>
              <a:ext uri="{FF2B5EF4-FFF2-40B4-BE49-F238E27FC236}">
                <a16:creationId xmlns:a16="http://schemas.microsoft.com/office/drawing/2014/main" id="{A7CA8043-5147-3A7D-079C-27226C3E08F7}"/>
              </a:ext>
            </a:extLst>
          </p:cNvPr>
          <p:cNvGrpSpPr/>
          <p:nvPr/>
        </p:nvGrpSpPr>
        <p:grpSpPr>
          <a:xfrm>
            <a:off x="298580" y="1343608"/>
            <a:ext cx="23606449" cy="11855291"/>
            <a:chOff x="298580" y="1343608"/>
            <a:chExt cx="23606449" cy="11855291"/>
          </a:xfrm>
        </p:grpSpPr>
        <p:graphicFrame>
          <p:nvGraphicFramePr>
            <p:cNvPr id="12" name="Diagram 11">
              <a:extLst>
                <a:ext uri="{FF2B5EF4-FFF2-40B4-BE49-F238E27FC236}">
                  <a16:creationId xmlns:a16="http://schemas.microsoft.com/office/drawing/2014/main" id="{A3D481C3-C0D9-DC9D-88EF-99A9F2A965F3}"/>
                </a:ext>
              </a:extLst>
            </p:cNvPr>
            <p:cNvGraphicFramePr/>
            <p:nvPr>
              <p:extLst>
                <p:ext uri="{D42A27DB-BD31-4B8C-83A1-F6EECF244321}">
                  <p14:modId xmlns:p14="http://schemas.microsoft.com/office/powerpoint/2010/main" val="242301987"/>
                </p:ext>
              </p:extLst>
            </p:nvPr>
          </p:nvGraphicFramePr>
          <p:xfrm>
            <a:off x="298580" y="1343608"/>
            <a:ext cx="23606449" cy="118552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Box 13">
              <a:extLst>
                <a:ext uri="{FF2B5EF4-FFF2-40B4-BE49-F238E27FC236}">
                  <a16:creationId xmlns:a16="http://schemas.microsoft.com/office/drawing/2014/main" id="{28BF9F1B-55F1-68CE-8E73-6C3F0CDD923C}"/>
                </a:ext>
              </a:extLst>
            </p:cNvPr>
            <p:cNvSpPr txBox="1"/>
            <p:nvPr/>
          </p:nvSpPr>
          <p:spPr>
            <a:xfrm>
              <a:off x="1455576" y="4049486"/>
              <a:ext cx="5747659" cy="8279190"/>
            </a:xfrm>
            <a:prstGeom prst="rect">
              <a:avLst/>
            </a:prstGeom>
            <a:noFill/>
          </p:spPr>
          <p:txBody>
            <a:bodyPr wrap="square" rtlCol="0">
              <a:spAutoFit/>
            </a:bodyPr>
            <a:lstStyle/>
            <a:p>
              <a:pPr marL="285750" indent="-285750">
                <a:buFont typeface="Wingdings" panose="05000000000000000000" pitchFamily="2" charset="2"/>
                <a:buChar char="ü"/>
              </a:pPr>
              <a:r>
                <a:rPr lang="en-US" sz="2800" dirty="0">
                  <a:solidFill>
                    <a:srgbClr val="E9D7C2">
                      <a:alpha val="100000"/>
                    </a:srgbClr>
                  </a:solidFill>
                  <a:latin typeface="Teko Bold" pitchFamily="34" charset="0"/>
                  <a:ea typeface="Teko Bold" pitchFamily="34" charset="-122"/>
                </a:rPr>
                <a:t>The majority of households, 70.6%, report having no special dietary requirements, indicating a large general consumer base without restrictions</a:t>
              </a:r>
            </a:p>
            <a:p>
              <a:endParaRPr lang="en-US" sz="2800" dirty="0">
                <a:solidFill>
                  <a:srgbClr val="E9D7C2">
                    <a:alpha val="100000"/>
                  </a:srgbClr>
                </a:solidFill>
                <a:latin typeface="Teko Bold" pitchFamily="34" charset="0"/>
                <a:ea typeface="Teko Bold" pitchFamily="34" charset="-122"/>
              </a:endParaRPr>
            </a:p>
            <a:p>
              <a:pPr marL="285750" indent="-285750">
                <a:buFont typeface="Wingdings" panose="05000000000000000000" pitchFamily="2" charset="2"/>
                <a:buChar char="ü"/>
              </a:pPr>
              <a:r>
                <a:rPr lang="en-US" sz="2800" dirty="0">
                  <a:solidFill>
                    <a:srgbClr val="E9D7C2">
                      <a:alpha val="100000"/>
                    </a:srgbClr>
                  </a:solidFill>
                  <a:latin typeface="Teko Bold" pitchFamily="34" charset="0"/>
                  <a:ea typeface="Teko Bold" pitchFamily="34" charset="-122"/>
                </a:rPr>
                <a:t>Lactose-free is the most common dietary requirement, with 12.6% of households affected, followed by Gluten-free at 7.8%</a:t>
              </a:r>
            </a:p>
            <a:p>
              <a:endParaRPr lang="en-US" sz="2800" dirty="0">
                <a:solidFill>
                  <a:srgbClr val="E9D7C2">
                    <a:alpha val="100000"/>
                  </a:srgbClr>
                </a:solidFill>
                <a:latin typeface="Teko Bold" pitchFamily="34" charset="0"/>
                <a:ea typeface="Teko Bold" pitchFamily="34" charset="-122"/>
              </a:endParaRPr>
            </a:p>
            <a:p>
              <a:pPr marL="285750" indent="-285750">
                <a:buFont typeface="Wingdings" panose="05000000000000000000" pitchFamily="2" charset="2"/>
                <a:buChar char="ü"/>
              </a:pPr>
              <a:r>
                <a:rPr lang="en-US" sz="2800" dirty="0">
                  <a:solidFill>
                    <a:srgbClr val="E9D7C2">
                      <a:alpha val="100000"/>
                    </a:srgbClr>
                  </a:solidFill>
                  <a:latin typeface="Teko Bold" pitchFamily="34" charset="0"/>
                  <a:ea typeface="Teko Bold" pitchFamily="34" charset="-122"/>
                </a:rPr>
                <a:t>Vegan (4.8%), Pescatarian (4.2%), and various forms of Vegetarian (ranging from 2.8% to 3.6%) make up smaller but notable portions of consumers</a:t>
              </a:r>
            </a:p>
            <a:p>
              <a:pPr marL="285750" indent="-285750">
                <a:buFont typeface="Wingdings" panose="05000000000000000000" pitchFamily="2" charset="2"/>
                <a:buChar char="ü"/>
              </a:pPr>
              <a:r>
                <a:rPr lang="en-US" sz="2800" dirty="0">
                  <a:solidFill>
                    <a:srgbClr val="E9D7C2">
                      <a:alpha val="100000"/>
                    </a:srgbClr>
                  </a:solidFill>
                  <a:latin typeface="Teko Bold" pitchFamily="34" charset="0"/>
                  <a:ea typeface="Teko Bold" pitchFamily="34" charset="-122"/>
                </a:rPr>
                <a:t>Grain-free diets are the least common, affecting 3.2% of households</a:t>
              </a:r>
            </a:p>
          </p:txBody>
        </p:sp>
      </p:grpSp>
      <p:sp>
        <p:nvSpPr>
          <p:cNvPr id="16" name="TextBox 15">
            <a:extLst>
              <a:ext uri="{FF2B5EF4-FFF2-40B4-BE49-F238E27FC236}">
                <a16:creationId xmlns:a16="http://schemas.microsoft.com/office/drawing/2014/main" id="{FDC74B9C-25D9-0D45-A0C7-AB213F4336A9}"/>
              </a:ext>
            </a:extLst>
          </p:cNvPr>
          <p:cNvSpPr txBox="1"/>
          <p:nvPr/>
        </p:nvSpPr>
        <p:spPr>
          <a:xfrm>
            <a:off x="9927772" y="3900987"/>
            <a:ext cx="5411756" cy="6986528"/>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solidFill>
                  <a:srgbClr val="E9D7C2">
                    <a:alpha val="100000"/>
                  </a:srgbClr>
                </a:solidFill>
                <a:latin typeface="Teko Bold" pitchFamily="34" charset="0"/>
                <a:ea typeface="Teko Bold" pitchFamily="34" charset="-122"/>
              </a:rPr>
              <a:t>Health Management:</a:t>
            </a:r>
          </a:p>
          <a:p>
            <a:pPr marL="342900" indent="-342900">
              <a:buFont typeface="Wingdings" panose="05000000000000000000" pitchFamily="2" charset="2"/>
              <a:buChar char="ü"/>
            </a:pPr>
            <a:r>
              <a:rPr lang="en-US" sz="2800" dirty="0">
                <a:solidFill>
                  <a:srgbClr val="E9D7C2">
                    <a:alpha val="100000"/>
                  </a:srgbClr>
                </a:solidFill>
                <a:latin typeface="Teko Bold" pitchFamily="34" charset="0"/>
                <a:ea typeface="Teko Bold" pitchFamily="34" charset="-122"/>
              </a:rPr>
              <a:t>Active Participants: A combined 50.3% of respondents are very active (23.3%) or active (27.0%) in managing their health</a:t>
            </a:r>
          </a:p>
          <a:p>
            <a:endParaRPr lang="en-US" sz="2800" dirty="0">
              <a:solidFill>
                <a:srgbClr val="E9D7C2">
                  <a:alpha val="100000"/>
                </a:srgbClr>
              </a:solidFill>
              <a:latin typeface="Teko Bold" pitchFamily="34" charset="0"/>
              <a:ea typeface="Teko Bold" pitchFamily="34" charset="-122"/>
            </a:endParaRPr>
          </a:p>
          <a:p>
            <a:pPr marL="342900" indent="-342900">
              <a:buFont typeface="Wingdings" panose="05000000000000000000" pitchFamily="2" charset="2"/>
              <a:buChar char="ü"/>
            </a:pPr>
            <a:r>
              <a:rPr lang="en-US" sz="2800" dirty="0">
                <a:solidFill>
                  <a:srgbClr val="E9D7C2">
                    <a:alpha val="100000"/>
                  </a:srgbClr>
                </a:solidFill>
                <a:latin typeface="Teko Bold" pitchFamily="34" charset="0"/>
                <a:ea typeface="Teko Bold" pitchFamily="34" charset="-122"/>
              </a:rPr>
              <a:t>Less Active Participants: 18.4% are slightly active (10.8%) or not at all active (7.6%)</a:t>
            </a:r>
          </a:p>
          <a:p>
            <a:endParaRPr lang="en-US" sz="2800" dirty="0">
              <a:solidFill>
                <a:srgbClr val="E9D7C2">
                  <a:alpha val="100000"/>
                </a:srgbClr>
              </a:solidFill>
              <a:latin typeface="Teko Bold" pitchFamily="34" charset="0"/>
              <a:ea typeface="Teko Bold" pitchFamily="34" charset="-122"/>
            </a:endParaRPr>
          </a:p>
          <a:p>
            <a:pPr marL="342900" indent="-342900">
              <a:buFont typeface="Wingdings" panose="05000000000000000000" pitchFamily="2" charset="2"/>
              <a:buChar char="Ø"/>
            </a:pPr>
            <a:r>
              <a:rPr lang="en-US" sz="2800" dirty="0">
                <a:solidFill>
                  <a:srgbClr val="E9D7C2">
                    <a:alpha val="100000"/>
                  </a:srgbClr>
                </a:solidFill>
                <a:latin typeface="Teko Bold" pitchFamily="34" charset="0"/>
                <a:ea typeface="Teko Bold" pitchFamily="34" charset="-122"/>
              </a:rPr>
              <a:t>Health Habits:</a:t>
            </a:r>
          </a:p>
          <a:p>
            <a:pPr marL="342900" indent="-342900">
              <a:buFont typeface="Wingdings" panose="05000000000000000000" pitchFamily="2" charset="2"/>
              <a:buChar char="ü"/>
            </a:pPr>
            <a:r>
              <a:rPr lang="en-US" sz="2800" dirty="0">
                <a:solidFill>
                  <a:srgbClr val="E9D7C2">
                    <a:alpha val="100000"/>
                  </a:srgbClr>
                </a:solidFill>
                <a:latin typeface="Teko Bold" pitchFamily="34" charset="0"/>
                <a:ea typeface="Teko Bold" pitchFamily="34" charset="-122"/>
              </a:rPr>
              <a:t>A significant portion, 36.2%, takes vitamins or supplements.</a:t>
            </a:r>
          </a:p>
          <a:p>
            <a:endParaRPr lang="en-US" sz="2800" dirty="0">
              <a:solidFill>
                <a:srgbClr val="E9D7C2">
                  <a:alpha val="100000"/>
                </a:srgbClr>
              </a:solidFill>
              <a:latin typeface="Teko Bold" pitchFamily="34" charset="0"/>
              <a:ea typeface="Teko Bold" pitchFamily="34" charset="-122"/>
            </a:endParaRPr>
          </a:p>
          <a:p>
            <a:pPr marL="342900" indent="-342900">
              <a:buFont typeface="Wingdings" panose="05000000000000000000" pitchFamily="2" charset="2"/>
              <a:buChar char="ü"/>
            </a:pPr>
            <a:r>
              <a:rPr lang="en-US" sz="2800" dirty="0">
                <a:solidFill>
                  <a:srgbClr val="E9D7C2">
                    <a:alpha val="100000"/>
                  </a:srgbClr>
                </a:solidFill>
                <a:latin typeface="Teko Bold" pitchFamily="34" charset="0"/>
                <a:ea typeface="Teko Bold" pitchFamily="34" charset="-122"/>
              </a:rPr>
              <a:t>21.7% prioritize family needs over their own health</a:t>
            </a:r>
          </a:p>
        </p:txBody>
      </p:sp>
      <p:sp>
        <p:nvSpPr>
          <p:cNvPr id="19" name="TextBox 18">
            <a:extLst>
              <a:ext uri="{FF2B5EF4-FFF2-40B4-BE49-F238E27FC236}">
                <a16:creationId xmlns:a16="http://schemas.microsoft.com/office/drawing/2014/main" id="{BA19FC99-7499-B636-FF08-6C8DFE892922}"/>
              </a:ext>
            </a:extLst>
          </p:cNvPr>
          <p:cNvSpPr txBox="1"/>
          <p:nvPr/>
        </p:nvSpPr>
        <p:spPr>
          <a:xfrm>
            <a:off x="18064065" y="3885598"/>
            <a:ext cx="5624011" cy="9140964"/>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solidFill>
                  <a:srgbClr val="E9D7C2">
                    <a:alpha val="100000"/>
                  </a:srgbClr>
                </a:solidFill>
                <a:latin typeface="Teko Bold" pitchFamily="34" charset="0"/>
                <a:ea typeface="Teko Bold" pitchFamily="34" charset="-122"/>
              </a:rPr>
              <a:t>Many shoppers prefer popular brands (40.3%) and rarely consider private label (PL) options (9.8%). However, 36.4% believe PL quality has improved, and 24.6% feel they are just as good. Shoppers buy PL to save money (25.3%) and choose based on price (25.7%)</a:t>
            </a:r>
          </a:p>
          <a:p>
            <a:pPr marL="342900" indent="-342900">
              <a:buFont typeface="Wingdings" panose="05000000000000000000" pitchFamily="2" charset="2"/>
              <a:buChar char="Ø"/>
            </a:pPr>
            <a:endParaRPr lang="en-US" sz="2800" dirty="0">
              <a:solidFill>
                <a:srgbClr val="E9D7C2">
                  <a:alpha val="100000"/>
                </a:srgbClr>
              </a:solidFill>
              <a:latin typeface="Teko Bold" pitchFamily="34" charset="0"/>
              <a:ea typeface="Teko Bold" pitchFamily="34" charset="-122"/>
            </a:endParaRPr>
          </a:p>
          <a:p>
            <a:pPr marL="342900" indent="-342900">
              <a:buFont typeface="Wingdings" panose="05000000000000000000" pitchFamily="2" charset="2"/>
              <a:buChar char="Ø"/>
            </a:pPr>
            <a:r>
              <a:rPr lang="en-US" sz="2800" dirty="0">
                <a:solidFill>
                  <a:srgbClr val="E9D7C2">
                    <a:alpha val="100000"/>
                  </a:srgbClr>
                </a:solidFill>
                <a:latin typeface="Teko Bold" pitchFamily="34" charset="0"/>
                <a:ea typeface="Teko Bold" pitchFamily="34" charset="-122"/>
              </a:rPr>
              <a:t>37.9% are values-driven, and 34.9% are status-driven. A lot of shoppers enjoy trying new things (52.1%) and clipping coupons (32.8%), but only 8.7% like quick shopping trips. Online shopping is generally viewed positively, with 31.8% finding it very enjoyable and 32.2% finding it enjoyable. However, 56.5% think online deals aren’t great, and 38.0% prefer shopping in stores. </a:t>
            </a:r>
          </a:p>
        </p:txBody>
      </p:sp>
      <p:pic>
        <p:nvPicPr>
          <p:cNvPr id="21" name="Picture 20">
            <a:extLst>
              <a:ext uri="{FF2B5EF4-FFF2-40B4-BE49-F238E27FC236}">
                <a16:creationId xmlns:a16="http://schemas.microsoft.com/office/drawing/2014/main" id="{2E45BFFB-8EAB-F7AD-349C-F16D3F37006C}"/>
              </a:ext>
            </a:extLst>
          </p:cNvPr>
          <p:cNvPicPr>
            <a:picLocks noChangeAspect="1"/>
          </p:cNvPicPr>
          <p:nvPr/>
        </p:nvPicPr>
        <p:blipFill>
          <a:blip r:embed="rId10"/>
          <a:stretch>
            <a:fillRect/>
          </a:stretch>
        </p:blipFill>
        <p:spPr>
          <a:xfrm>
            <a:off x="19751420" y="-11694"/>
            <a:ext cx="4635627" cy="20271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D7C2"/>
        </a:solidFill>
        <a:effectLst/>
      </p:bgPr>
    </p:bg>
    <p:spTree>
      <p:nvGrpSpPr>
        <p:cNvPr id="1" name=""/>
        <p:cNvGrpSpPr/>
        <p:nvPr/>
      </p:nvGrpSpPr>
      <p:grpSpPr>
        <a:xfrm>
          <a:off x="0" y="0"/>
          <a:ext cx="0" cy="0"/>
          <a:chOff x="0" y="0"/>
          <a:chExt cx="0" cy="0"/>
        </a:xfrm>
      </p:grpSpPr>
      <p:pic>
        <p:nvPicPr>
          <p:cNvPr id="3"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07838" y="5486400"/>
            <a:ext cx="12079210" cy="8229600"/>
          </a:xfrm>
          <a:prstGeom prst="rect">
            <a:avLst/>
          </a:prstGeom>
        </p:spPr>
      </p:pic>
      <p:sp>
        <p:nvSpPr>
          <p:cNvPr id="5" name="Shape 1"/>
          <p:cNvSpPr/>
          <p:nvPr/>
        </p:nvSpPr>
        <p:spPr>
          <a:xfrm>
            <a:off x="2781648" y="4724400"/>
            <a:ext cx="8205226" cy="8204200"/>
          </a:xfrm>
          <a:prstGeom prst="rect">
            <a:avLst/>
          </a:prstGeom>
          <a:noFill/>
          <a:ln/>
        </p:spPr>
      </p:sp>
      <p:sp>
        <p:nvSpPr>
          <p:cNvPr id="12" name="Shape 8"/>
          <p:cNvSpPr/>
          <p:nvPr/>
        </p:nvSpPr>
        <p:spPr>
          <a:xfrm>
            <a:off x="23370921" y="10515600"/>
            <a:ext cx="1016127" cy="3200400"/>
          </a:xfrm>
          <a:prstGeom prst="rect">
            <a:avLst/>
          </a:prstGeom>
          <a:noFill/>
          <a:ln/>
        </p:spPr>
      </p:sp>
      <p:sp>
        <p:nvSpPr>
          <p:cNvPr id="14" name="Shape 9"/>
          <p:cNvSpPr/>
          <p:nvPr/>
        </p:nvSpPr>
        <p:spPr>
          <a:xfrm>
            <a:off x="12815902" y="5283200"/>
            <a:ext cx="8510064" cy="2768600"/>
          </a:xfrm>
          <a:prstGeom prst="rect">
            <a:avLst/>
          </a:prstGeom>
          <a:noFill/>
          <a:ln/>
        </p:spPr>
      </p:sp>
      <p:pic>
        <p:nvPicPr>
          <p:cNvPr id="16" name="Image 3" descr=" "/>
          <p:cNvPicPr>
            <a:picLocks noChangeAspect="1"/>
          </p:cNvPicPr>
          <p:nvPr/>
        </p:nvPicPr>
        <p:blipFill>
          <a:blip r:embed="rId5"/>
          <a:stretch>
            <a:fillRect/>
          </a:stretch>
        </p:blipFill>
        <p:spPr>
          <a:xfrm>
            <a:off x="11685523" y="3875594"/>
            <a:ext cx="1016127" cy="1016000"/>
          </a:xfrm>
          <a:prstGeom prst="rect">
            <a:avLst/>
          </a:prstGeom>
        </p:spPr>
      </p:pic>
      <p:pic>
        <p:nvPicPr>
          <p:cNvPr id="17" name="Image 4" descr=" "/>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31466" y="4017890"/>
            <a:ext cx="910699" cy="631110"/>
          </a:xfrm>
          <a:prstGeom prst="rect">
            <a:avLst/>
          </a:prstGeom>
        </p:spPr>
      </p:pic>
      <p:sp>
        <p:nvSpPr>
          <p:cNvPr id="18" name="Shape 11"/>
          <p:cNvSpPr/>
          <p:nvPr/>
        </p:nvSpPr>
        <p:spPr>
          <a:xfrm>
            <a:off x="12815902" y="6604000"/>
            <a:ext cx="8510064" cy="1447800"/>
          </a:xfrm>
          <a:prstGeom prst="rect">
            <a:avLst/>
          </a:prstGeom>
          <a:noFill/>
          <a:ln/>
        </p:spPr>
      </p:sp>
      <p:sp>
        <p:nvSpPr>
          <p:cNvPr id="20" name="Shape 13"/>
          <p:cNvSpPr/>
          <p:nvPr/>
        </p:nvSpPr>
        <p:spPr>
          <a:xfrm>
            <a:off x="12815902" y="8928100"/>
            <a:ext cx="8510064" cy="2768600"/>
          </a:xfrm>
          <a:prstGeom prst="rect">
            <a:avLst/>
          </a:prstGeom>
          <a:noFill/>
          <a:ln/>
        </p:spPr>
      </p:sp>
      <p:sp>
        <p:nvSpPr>
          <p:cNvPr id="21" name="Shape 14"/>
          <p:cNvSpPr/>
          <p:nvPr/>
        </p:nvSpPr>
        <p:spPr>
          <a:xfrm>
            <a:off x="12815902" y="8928100"/>
            <a:ext cx="1016127" cy="1016000"/>
          </a:xfrm>
          <a:prstGeom prst="roundRect">
            <a:avLst>
              <a:gd name="adj" fmla="val 125100"/>
            </a:avLst>
          </a:prstGeom>
          <a:noFill/>
          <a:ln/>
        </p:spPr>
      </p:sp>
      <p:pic>
        <p:nvPicPr>
          <p:cNvPr id="22" name="Image 5" descr=" "/>
          <p:cNvPicPr>
            <a:picLocks noChangeAspect="1"/>
          </p:cNvPicPr>
          <p:nvPr/>
        </p:nvPicPr>
        <p:blipFill>
          <a:blip r:embed="rId5"/>
          <a:stretch>
            <a:fillRect/>
          </a:stretch>
        </p:blipFill>
        <p:spPr>
          <a:xfrm>
            <a:off x="4813901" y="8951427"/>
            <a:ext cx="1016127" cy="1016000"/>
          </a:xfrm>
          <a:prstGeom prst="rect">
            <a:avLst/>
          </a:prstGeom>
        </p:spPr>
      </p:pic>
      <p:pic>
        <p:nvPicPr>
          <p:cNvPr id="23" name="Image 6"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5081" y="8633530"/>
            <a:ext cx="825603" cy="825897"/>
          </a:xfrm>
          <a:prstGeom prst="rect">
            <a:avLst/>
          </a:prstGeom>
        </p:spPr>
      </p:pic>
      <p:sp>
        <p:nvSpPr>
          <p:cNvPr id="24" name="Shape 15"/>
          <p:cNvSpPr/>
          <p:nvPr/>
        </p:nvSpPr>
        <p:spPr>
          <a:xfrm>
            <a:off x="12815902" y="10248900"/>
            <a:ext cx="8510064" cy="1447800"/>
          </a:xfrm>
          <a:prstGeom prst="rect">
            <a:avLst/>
          </a:prstGeom>
          <a:noFill/>
          <a:ln/>
        </p:spPr>
      </p:sp>
      <p:sp>
        <p:nvSpPr>
          <p:cNvPr id="25" name="Text 16"/>
          <p:cNvSpPr/>
          <p:nvPr/>
        </p:nvSpPr>
        <p:spPr>
          <a:xfrm>
            <a:off x="1985077" y="8136466"/>
            <a:ext cx="11277898" cy="1583267"/>
          </a:xfrm>
          <a:prstGeom prst="rect">
            <a:avLst/>
          </a:prstGeom>
          <a:noFill/>
          <a:ln/>
        </p:spPr>
        <p:txBody>
          <a:bodyPr wrap="square" lIns="0" tIns="0" rIns="0" bIns="0" rtlCol="0" anchor="t"/>
          <a:lstStyle/>
          <a:p>
            <a:pPr marL="0" indent="0" algn="l">
              <a:spcAft>
                <a:spcPts val="8000"/>
              </a:spcAft>
              <a:buNone/>
            </a:pPr>
            <a:r>
              <a:rPr lang="en-US" sz="4000" b="1" dirty="0"/>
              <a:t>77.7%, have no specific dietary preferences. The next most common preference is for lactose-free diets at 8.3%, followed by gluten-free at 7.3%</a:t>
            </a:r>
          </a:p>
        </p:txBody>
      </p:sp>
      <p:sp>
        <p:nvSpPr>
          <p:cNvPr id="26" name="TextBox 25">
            <a:extLst>
              <a:ext uri="{FF2B5EF4-FFF2-40B4-BE49-F238E27FC236}">
                <a16:creationId xmlns:a16="http://schemas.microsoft.com/office/drawing/2014/main" id="{33815023-451C-AEDF-F022-D5236E4F5623}"/>
              </a:ext>
            </a:extLst>
          </p:cNvPr>
          <p:cNvSpPr txBox="1"/>
          <p:nvPr/>
        </p:nvSpPr>
        <p:spPr>
          <a:xfrm>
            <a:off x="541176" y="279918"/>
            <a:ext cx="15891616" cy="1015663"/>
          </a:xfrm>
          <a:prstGeom prst="rect">
            <a:avLst/>
          </a:prstGeom>
          <a:noFill/>
        </p:spPr>
        <p:txBody>
          <a:bodyPr wrap="square" rtlCol="0">
            <a:spAutoFit/>
          </a:bodyPr>
          <a:lstStyle/>
          <a:p>
            <a:r>
              <a:rPr lang="en-US" sz="6000" b="1" dirty="0"/>
              <a:t>“Starbucks Shoppers Preferences”  </a:t>
            </a:r>
          </a:p>
        </p:txBody>
      </p:sp>
      <p:pic>
        <p:nvPicPr>
          <p:cNvPr id="13" name="Picture 12">
            <a:extLst>
              <a:ext uri="{FF2B5EF4-FFF2-40B4-BE49-F238E27FC236}">
                <a16:creationId xmlns:a16="http://schemas.microsoft.com/office/drawing/2014/main" id="{FC00A2E5-B2E8-89DF-7F91-33D419F9EA39}"/>
              </a:ext>
            </a:extLst>
          </p:cNvPr>
          <p:cNvPicPr>
            <a:picLocks noChangeAspect="1"/>
          </p:cNvPicPr>
          <p:nvPr/>
        </p:nvPicPr>
        <p:blipFill>
          <a:blip r:embed="rId10"/>
          <a:stretch>
            <a:fillRect/>
          </a:stretch>
        </p:blipFill>
        <p:spPr>
          <a:xfrm>
            <a:off x="825506" y="1789467"/>
            <a:ext cx="9162661" cy="4814533"/>
          </a:xfrm>
          <a:prstGeom prst="rect">
            <a:avLst/>
          </a:prstGeom>
        </p:spPr>
      </p:pic>
      <p:sp>
        <p:nvSpPr>
          <p:cNvPr id="27" name="TextBox 26">
            <a:extLst>
              <a:ext uri="{FF2B5EF4-FFF2-40B4-BE49-F238E27FC236}">
                <a16:creationId xmlns:a16="http://schemas.microsoft.com/office/drawing/2014/main" id="{BDF2AD40-2555-5530-E946-005E0F624653}"/>
              </a:ext>
            </a:extLst>
          </p:cNvPr>
          <p:cNvSpPr txBox="1"/>
          <p:nvPr/>
        </p:nvSpPr>
        <p:spPr>
          <a:xfrm>
            <a:off x="11213545" y="3942502"/>
            <a:ext cx="15079705" cy="707886"/>
          </a:xfrm>
          <a:prstGeom prst="rect">
            <a:avLst/>
          </a:prstGeom>
          <a:noFill/>
        </p:spPr>
        <p:txBody>
          <a:bodyPr wrap="square" rtlCol="0">
            <a:spAutoFit/>
          </a:bodyPr>
          <a:lstStyle/>
          <a:p>
            <a:r>
              <a:rPr lang="en-US" sz="4000" b="1" dirty="0"/>
              <a:t>From where they now about Products and Services </a:t>
            </a:r>
          </a:p>
        </p:txBody>
      </p:sp>
      <p:pic>
        <p:nvPicPr>
          <p:cNvPr id="29" name="Picture 28">
            <a:extLst>
              <a:ext uri="{FF2B5EF4-FFF2-40B4-BE49-F238E27FC236}">
                <a16:creationId xmlns:a16="http://schemas.microsoft.com/office/drawing/2014/main" id="{0B85DD8F-7ADE-85A5-FCFE-2CB53BC9B3D6}"/>
              </a:ext>
            </a:extLst>
          </p:cNvPr>
          <p:cNvPicPr>
            <a:picLocks noChangeAspect="1"/>
          </p:cNvPicPr>
          <p:nvPr/>
        </p:nvPicPr>
        <p:blipFill>
          <a:blip r:embed="rId11"/>
          <a:stretch>
            <a:fillRect/>
          </a:stretch>
        </p:blipFill>
        <p:spPr>
          <a:xfrm>
            <a:off x="13262975" y="7327900"/>
            <a:ext cx="9593532" cy="5508180"/>
          </a:xfrm>
          <a:prstGeom prst="rect">
            <a:avLst/>
          </a:prstGeom>
        </p:spPr>
      </p:pic>
    </p:spTree>
    <p:extLst>
      <p:ext uri="{BB962C8B-B14F-4D97-AF65-F5344CB8AC3E}">
        <p14:creationId xmlns:p14="http://schemas.microsoft.com/office/powerpoint/2010/main" val="102011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inVertical)">
                                      <p:cBhvr>
                                        <p:cTn id="1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8">
    <p:bg>
      <p:bgPr>
        <a:solidFill>
          <a:srgbClr val="E9D7C2"/>
        </a:solidFill>
        <a:effectLst/>
      </p:bgPr>
    </p:bg>
    <p:spTree>
      <p:nvGrpSpPr>
        <p:cNvPr id="1" name=""/>
        <p:cNvGrpSpPr/>
        <p:nvPr/>
      </p:nvGrpSpPr>
      <p:grpSpPr>
        <a:xfrm>
          <a:off x="0" y="0"/>
          <a:ext cx="0" cy="0"/>
          <a:chOff x="0" y="0"/>
          <a:chExt cx="0" cy="0"/>
        </a:xfrm>
      </p:grpSpPr>
      <p:sp>
        <p:nvSpPr>
          <p:cNvPr id="5" name="Shape 1"/>
          <p:cNvSpPr/>
          <p:nvPr/>
        </p:nvSpPr>
        <p:spPr>
          <a:xfrm>
            <a:off x="3696162" y="5842000"/>
            <a:ext cx="8205226" cy="8204200"/>
          </a:xfrm>
          <a:prstGeom prst="rect">
            <a:avLst/>
          </a:prstGeom>
          <a:noFill/>
          <a:ln/>
        </p:spPr>
      </p:sp>
      <p:sp>
        <p:nvSpPr>
          <p:cNvPr id="12" name="Shape 8"/>
          <p:cNvSpPr/>
          <p:nvPr/>
        </p:nvSpPr>
        <p:spPr>
          <a:xfrm>
            <a:off x="23370921" y="10515600"/>
            <a:ext cx="1016127" cy="3200400"/>
          </a:xfrm>
          <a:prstGeom prst="rect">
            <a:avLst/>
          </a:prstGeom>
          <a:noFill/>
          <a:ln/>
        </p:spPr>
      </p:sp>
      <p:sp>
        <p:nvSpPr>
          <p:cNvPr id="14" name="Shape 9"/>
          <p:cNvSpPr/>
          <p:nvPr/>
        </p:nvSpPr>
        <p:spPr>
          <a:xfrm>
            <a:off x="12815902" y="5283200"/>
            <a:ext cx="8510064" cy="2768600"/>
          </a:xfrm>
          <a:prstGeom prst="rect">
            <a:avLst/>
          </a:prstGeom>
          <a:noFill/>
          <a:ln/>
        </p:spPr>
      </p:sp>
      <p:sp>
        <p:nvSpPr>
          <p:cNvPr id="15" name="Shape 10"/>
          <p:cNvSpPr/>
          <p:nvPr/>
        </p:nvSpPr>
        <p:spPr>
          <a:xfrm>
            <a:off x="12815902" y="5283200"/>
            <a:ext cx="1016127" cy="1016000"/>
          </a:xfrm>
          <a:prstGeom prst="roundRect">
            <a:avLst>
              <a:gd name="adj" fmla="val 125100"/>
            </a:avLst>
          </a:prstGeom>
          <a:noFill/>
          <a:ln/>
        </p:spPr>
      </p:sp>
      <p:sp>
        <p:nvSpPr>
          <p:cNvPr id="18" name="Shape 11"/>
          <p:cNvSpPr/>
          <p:nvPr/>
        </p:nvSpPr>
        <p:spPr>
          <a:xfrm>
            <a:off x="12815902" y="6604000"/>
            <a:ext cx="8510064" cy="1447800"/>
          </a:xfrm>
          <a:prstGeom prst="rect">
            <a:avLst/>
          </a:prstGeom>
          <a:noFill/>
          <a:ln/>
        </p:spPr>
      </p:sp>
      <p:sp>
        <p:nvSpPr>
          <p:cNvPr id="20" name="Shape 13"/>
          <p:cNvSpPr/>
          <p:nvPr/>
        </p:nvSpPr>
        <p:spPr>
          <a:xfrm>
            <a:off x="12815902" y="8928100"/>
            <a:ext cx="8510064" cy="2768600"/>
          </a:xfrm>
          <a:prstGeom prst="rect">
            <a:avLst/>
          </a:prstGeom>
          <a:noFill/>
          <a:ln/>
        </p:spPr>
      </p:sp>
      <p:sp>
        <p:nvSpPr>
          <p:cNvPr id="21" name="Shape 14"/>
          <p:cNvSpPr/>
          <p:nvPr/>
        </p:nvSpPr>
        <p:spPr>
          <a:xfrm>
            <a:off x="12815902" y="8928100"/>
            <a:ext cx="1016127" cy="1016000"/>
          </a:xfrm>
          <a:prstGeom prst="roundRect">
            <a:avLst>
              <a:gd name="adj" fmla="val 125100"/>
            </a:avLst>
          </a:prstGeom>
          <a:noFill/>
          <a:ln/>
        </p:spPr>
      </p:sp>
      <p:sp>
        <p:nvSpPr>
          <p:cNvPr id="24" name="Shape 15"/>
          <p:cNvSpPr/>
          <p:nvPr/>
        </p:nvSpPr>
        <p:spPr>
          <a:xfrm>
            <a:off x="12815902" y="10248900"/>
            <a:ext cx="8510064" cy="1447800"/>
          </a:xfrm>
          <a:prstGeom prst="rect">
            <a:avLst/>
          </a:prstGeom>
          <a:noFill/>
          <a:ln/>
        </p:spPr>
      </p:sp>
      <p:sp>
        <p:nvSpPr>
          <p:cNvPr id="26" name="TextBox 25">
            <a:extLst>
              <a:ext uri="{FF2B5EF4-FFF2-40B4-BE49-F238E27FC236}">
                <a16:creationId xmlns:a16="http://schemas.microsoft.com/office/drawing/2014/main" id="{33815023-451C-AEDF-F022-D5236E4F5623}"/>
              </a:ext>
            </a:extLst>
          </p:cNvPr>
          <p:cNvSpPr txBox="1"/>
          <p:nvPr/>
        </p:nvSpPr>
        <p:spPr>
          <a:xfrm>
            <a:off x="541176" y="279918"/>
            <a:ext cx="15891616" cy="1015663"/>
          </a:xfrm>
          <a:prstGeom prst="rect">
            <a:avLst/>
          </a:prstGeom>
          <a:noFill/>
        </p:spPr>
        <p:txBody>
          <a:bodyPr wrap="square" rtlCol="0">
            <a:spAutoFit/>
          </a:bodyPr>
          <a:lstStyle/>
          <a:p>
            <a:r>
              <a:rPr lang="en-US" sz="6000" b="1" dirty="0"/>
              <a:t>“Starbucks Shoppers Preferences”  </a:t>
            </a:r>
          </a:p>
        </p:txBody>
      </p:sp>
      <p:pic>
        <p:nvPicPr>
          <p:cNvPr id="27" name="Picture 26">
            <a:extLst>
              <a:ext uri="{FF2B5EF4-FFF2-40B4-BE49-F238E27FC236}">
                <a16:creationId xmlns:a16="http://schemas.microsoft.com/office/drawing/2014/main" id="{3787E185-D407-720D-C13E-CA36505F1D91}"/>
              </a:ext>
            </a:extLst>
          </p:cNvPr>
          <p:cNvPicPr>
            <a:picLocks noChangeAspect="1"/>
          </p:cNvPicPr>
          <p:nvPr/>
        </p:nvPicPr>
        <p:blipFill>
          <a:blip r:embed="rId3"/>
          <a:stretch>
            <a:fillRect/>
          </a:stretch>
        </p:blipFill>
        <p:spPr>
          <a:xfrm>
            <a:off x="1087387" y="3377991"/>
            <a:ext cx="9178080" cy="8204200"/>
          </a:xfrm>
          <a:prstGeom prst="rect">
            <a:avLst/>
          </a:prstGeom>
        </p:spPr>
      </p:pic>
      <p:sp>
        <p:nvSpPr>
          <p:cNvPr id="28" name="TextBox 27">
            <a:extLst>
              <a:ext uri="{FF2B5EF4-FFF2-40B4-BE49-F238E27FC236}">
                <a16:creationId xmlns:a16="http://schemas.microsoft.com/office/drawing/2014/main" id="{D44C95A0-873A-A0A8-DD6D-7028A7212526}"/>
              </a:ext>
            </a:extLst>
          </p:cNvPr>
          <p:cNvSpPr txBox="1"/>
          <p:nvPr/>
        </p:nvSpPr>
        <p:spPr>
          <a:xfrm>
            <a:off x="774733" y="2133809"/>
            <a:ext cx="11653643" cy="707886"/>
          </a:xfrm>
          <a:prstGeom prst="rect">
            <a:avLst/>
          </a:prstGeom>
          <a:noFill/>
        </p:spPr>
        <p:txBody>
          <a:bodyPr wrap="square" rtlCol="0">
            <a:spAutoFit/>
          </a:bodyPr>
          <a:lstStyle/>
          <a:p>
            <a:r>
              <a:rPr lang="en-US" sz="4000" b="1" dirty="0"/>
              <a:t>Consumer Preferences by Health and Sustainability :-</a:t>
            </a:r>
          </a:p>
        </p:txBody>
      </p:sp>
      <p:sp>
        <p:nvSpPr>
          <p:cNvPr id="29" name="TextBox 28">
            <a:extLst>
              <a:ext uri="{FF2B5EF4-FFF2-40B4-BE49-F238E27FC236}">
                <a16:creationId xmlns:a16="http://schemas.microsoft.com/office/drawing/2014/main" id="{340DAD1B-A201-15CC-C6BF-F80A8520E8D8}"/>
              </a:ext>
            </a:extLst>
          </p:cNvPr>
          <p:cNvSpPr txBox="1"/>
          <p:nvPr/>
        </p:nvSpPr>
        <p:spPr>
          <a:xfrm>
            <a:off x="10879494" y="3209731"/>
            <a:ext cx="12420294" cy="8956298"/>
          </a:xfrm>
          <a:prstGeom prst="rect">
            <a:avLst/>
          </a:prstGeom>
          <a:noFill/>
        </p:spPr>
        <p:txBody>
          <a:bodyPr wrap="square" rtlCol="0">
            <a:spAutoFit/>
          </a:bodyPr>
          <a:lstStyle/>
          <a:p>
            <a:pPr marL="457200" indent="-457200">
              <a:buFont typeface="Wingdings" panose="05000000000000000000" pitchFamily="2" charset="2"/>
              <a:buChar char="Ø"/>
            </a:pPr>
            <a:r>
              <a:rPr lang="en-US" sz="3200" b="1" dirty="0"/>
              <a:t>43.6% of Starbucks shoppers take vitamins/supplements, showing a strong commitment to health maintenance.</a:t>
            </a:r>
          </a:p>
          <a:p>
            <a:endParaRPr lang="en-US" sz="3200" b="1" dirty="0"/>
          </a:p>
          <a:p>
            <a:pPr marL="457200" indent="-457200">
              <a:buFont typeface="Wingdings" panose="05000000000000000000" pitchFamily="2" charset="2"/>
              <a:buChar char="Ø"/>
            </a:pPr>
            <a:r>
              <a:rPr lang="en-US" sz="3200" b="1" dirty="0"/>
              <a:t>32.6% are conscious about their weight, regularly watching their weight and reviewing nutrition labels.</a:t>
            </a:r>
          </a:p>
          <a:p>
            <a:endParaRPr lang="en-US" sz="3200" b="1" dirty="0"/>
          </a:p>
          <a:p>
            <a:pPr marL="457200" indent="-457200">
              <a:buFont typeface="Wingdings" panose="05000000000000000000" pitchFamily="2" charset="2"/>
              <a:buChar char="Ø"/>
            </a:pPr>
            <a:r>
              <a:rPr lang="en-US" sz="3200" b="1" dirty="0"/>
              <a:t>30.9% are active in managing their health, while 20.8% are very active</a:t>
            </a:r>
          </a:p>
          <a:p>
            <a:endParaRPr lang="en-US" sz="3200" b="1" dirty="0"/>
          </a:p>
          <a:p>
            <a:pPr marL="457200" indent="-457200">
              <a:buFont typeface="Wingdings" panose="05000000000000000000" pitchFamily="2" charset="2"/>
              <a:buChar char="Ø"/>
            </a:pPr>
            <a:r>
              <a:rPr lang="en-US" sz="3200" b="1" dirty="0"/>
              <a:t>Only 5.9% are not at all active in managing their health, suggesting most customers are at least somewhat health-conscious</a:t>
            </a:r>
          </a:p>
          <a:p>
            <a:pPr marL="457200" indent="-457200">
              <a:buFont typeface="Wingdings" panose="05000000000000000000" pitchFamily="2" charset="2"/>
              <a:buChar char="Ø"/>
            </a:pPr>
            <a:endParaRPr lang="en-US" sz="3200" b="1" dirty="0"/>
          </a:p>
          <a:p>
            <a:pPr marL="457200" indent="-457200">
              <a:buFont typeface="Wingdings" panose="05000000000000000000" pitchFamily="2" charset="2"/>
              <a:buChar char="Ø"/>
            </a:pPr>
            <a:endParaRPr lang="en-US" sz="3200" b="1" dirty="0"/>
          </a:p>
          <a:p>
            <a:r>
              <a:rPr lang="en-US" sz="3200" b="1" dirty="0"/>
              <a:t>When we talk about Index:-</a:t>
            </a:r>
          </a:p>
          <a:p>
            <a:endParaRPr lang="en-US" sz="3200" b="1" dirty="0"/>
          </a:p>
          <a:p>
            <a:pPr marL="457200" indent="-457200">
              <a:buFont typeface="Arial" panose="020B0604020202020204" pitchFamily="34" charset="0"/>
              <a:buChar char="•"/>
            </a:pPr>
            <a:r>
              <a:rPr lang="en-US" sz="3200" b="1" dirty="0"/>
              <a:t>Physically fit shoppers have the highest index at 106</a:t>
            </a:r>
          </a:p>
          <a:p>
            <a:pPr marL="457200" indent="-457200">
              <a:buFont typeface="Arial" panose="020B0604020202020204" pitchFamily="34" charset="0"/>
              <a:buChar char="•"/>
            </a:pPr>
            <a:r>
              <a:rPr lang="en-US" sz="3200" b="1" dirty="0"/>
              <a:t>Family needs trump self and no time to take care of self have indexes of 104</a:t>
            </a:r>
          </a:p>
          <a:p>
            <a:pPr marL="457200" indent="-457200">
              <a:buFont typeface="Arial" panose="020B0604020202020204" pitchFamily="34" charset="0"/>
              <a:buChar char="•"/>
            </a:pPr>
            <a:r>
              <a:rPr lang="en-US" sz="3200" b="1" dirty="0"/>
              <a:t>Taking vitamins/supplements has an index of 96</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bg>
      <p:bgPr>
        <a:solidFill>
          <a:srgbClr val="E9D7C2"/>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94724" y="0"/>
            <a:ext cx="7392324" cy="7175500"/>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8763000"/>
            <a:ext cx="4915514" cy="4953000"/>
          </a:xfrm>
          <a:prstGeom prst="rect">
            <a:avLst/>
          </a:prstGeom>
        </p:spPr>
      </p:pic>
      <p:sp>
        <p:nvSpPr>
          <p:cNvPr id="4" name="Shape 0"/>
          <p:cNvSpPr/>
          <p:nvPr/>
        </p:nvSpPr>
        <p:spPr>
          <a:xfrm>
            <a:off x="23370921" y="10515600"/>
            <a:ext cx="1016127" cy="3200400"/>
          </a:xfrm>
          <a:prstGeom prst="rect">
            <a:avLst/>
          </a:prstGeom>
          <a:noFill/>
          <a:ln/>
        </p:spPr>
      </p:sp>
      <p:pic>
        <p:nvPicPr>
          <p:cNvPr id="6" name="Image 3" descr=" "/>
          <p:cNvPicPr>
            <a:picLocks noChangeAspect="1"/>
          </p:cNvPicPr>
          <p:nvPr/>
        </p:nvPicPr>
        <p:blipFill>
          <a:blip r:embed="rId7"/>
          <a:stretch>
            <a:fillRect/>
          </a:stretch>
        </p:blipFill>
        <p:spPr>
          <a:xfrm>
            <a:off x="1752819" y="1079500"/>
            <a:ext cx="20881410" cy="11010900"/>
          </a:xfrm>
          <a:prstGeom prst="rect">
            <a:avLst/>
          </a:prstGeom>
        </p:spPr>
      </p:pic>
      <p:pic>
        <p:nvPicPr>
          <p:cNvPr id="7" name="Image 4" descr=" "/>
          <p:cNvPicPr>
            <a:picLocks noChangeAspect="1"/>
          </p:cNvPicPr>
          <p:nvPr/>
        </p:nvPicPr>
        <p:blipFill>
          <a:blip r:embed="rId8"/>
          <a:stretch>
            <a:fillRect/>
          </a:stretch>
        </p:blipFill>
        <p:spPr>
          <a:xfrm>
            <a:off x="406996" y="1219105"/>
            <a:ext cx="5639505" cy="11010900"/>
          </a:xfrm>
          <a:prstGeom prst="rect">
            <a:avLst/>
          </a:prstGeom>
        </p:spPr>
      </p:pic>
      <p:sp>
        <p:nvSpPr>
          <p:cNvPr id="10" name="Shape 3"/>
          <p:cNvSpPr/>
          <p:nvPr/>
        </p:nvSpPr>
        <p:spPr>
          <a:xfrm>
            <a:off x="2286286" y="7747000"/>
            <a:ext cx="4572572" cy="4064000"/>
          </a:xfrm>
          <a:prstGeom prst="rect">
            <a:avLst/>
          </a:prstGeom>
          <a:noFill/>
          <a:ln/>
        </p:spPr>
      </p:sp>
      <p:sp>
        <p:nvSpPr>
          <p:cNvPr id="11" name="Shape 4"/>
          <p:cNvSpPr/>
          <p:nvPr/>
        </p:nvSpPr>
        <p:spPr>
          <a:xfrm>
            <a:off x="2286286" y="7747000"/>
            <a:ext cx="4572572" cy="1828800"/>
          </a:xfrm>
          <a:prstGeom prst="rect">
            <a:avLst/>
          </a:prstGeom>
          <a:noFill/>
          <a:ln/>
        </p:spPr>
      </p:sp>
      <p:sp>
        <p:nvSpPr>
          <p:cNvPr id="12" name="Shape 5"/>
          <p:cNvSpPr/>
          <p:nvPr/>
        </p:nvSpPr>
        <p:spPr>
          <a:xfrm>
            <a:off x="2286286" y="7747000"/>
            <a:ext cx="4572572" cy="1828800"/>
          </a:xfrm>
          <a:prstGeom prst="rect">
            <a:avLst/>
          </a:prstGeom>
          <a:noFill/>
          <a:ln/>
        </p:spPr>
      </p:sp>
      <p:sp>
        <p:nvSpPr>
          <p:cNvPr id="13" name="Text 6"/>
          <p:cNvSpPr/>
          <p:nvPr/>
        </p:nvSpPr>
        <p:spPr>
          <a:xfrm>
            <a:off x="963245" y="9620203"/>
            <a:ext cx="5276410" cy="2235200"/>
          </a:xfrm>
          <a:prstGeom prst="rect">
            <a:avLst/>
          </a:prstGeom>
          <a:noFill/>
          <a:ln/>
        </p:spPr>
        <p:txBody>
          <a:bodyPr wrap="square" lIns="0" tIns="0" rIns="0" bIns="0" rtlCol="0" anchor="t"/>
          <a:lstStyle/>
          <a:p>
            <a:pPr marL="0" indent="0" algn="l">
              <a:buNone/>
            </a:pPr>
            <a:r>
              <a:rPr lang="en-US" sz="4400" dirty="0"/>
              <a:t>63.6% of consumers feel online shopping saves them time</a:t>
            </a:r>
          </a:p>
        </p:txBody>
      </p:sp>
      <p:sp>
        <p:nvSpPr>
          <p:cNvPr id="15" name="Shape 8"/>
          <p:cNvSpPr/>
          <p:nvPr/>
        </p:nvSpPr>
        <p:spPr>
          <a:xfrm>
            <a:off x="2286286" y="9982200"/>
            <a:ext cx="4572572" cy="1828800"/>
          </a:xfrm>
          <a:prstGeom prst="rect">
            <a:avLst/>
          </a:prstGeom>
          <a:noFill/>
          <a:ln/>
        </p:spPr>
      </p:sp>
      <p:sp>
        <p:nvSpPr>
          <p:cNvPr id="16" name="Shape 9"/>
          <p:cNvSpPr/>
          <p:nvPr/>
        </p:nvSpPr>
        <p:spPr>
          <a:xfrm>
            <a:off x="2286286" y="9982200"/>
            <a:ext cx="4572572" cy="1828800"/>
          </a:xfrm>
          <a:prstGeom prst="rect">
            <a:avLst/>
          </a:prstGeom>
          <a:noFill/>
          <a:ln/>
        </p:spPr>
      </p:sp>
      <p:pic>
        <p:nvPicPr>
          <p:cNvPr id="19" name="Image 5" descr=" "/>
          <p:cNvPicPr>
            <a:picLocks noChangeAspect="1"/>
          </p:cNvPicPr>
          <p:nvPr/>
        </p:nvPicPr>
        <p:blipFill>
          <a:blip r:embed="rId8"/>
          <a:stretch>
            <a:fillRect/>
          </a:stretch>
        </p:blipFill>
        <p:spPr>
          <a:xfrm>
            <a:off x="6833454" y="1079500"/>
            <a:ext cx="5639505" cy="11010900"/>
          </a:xfrm>
          <a:prstGeom prst="rect">
            <a:avLst/>
          </a:prstGeom>
        </p:spPr>
      </p:pic>
      <p:sp>
        <p:nvSpPr>
          <p:cNvPr id="22" name="Shape 14"/>
          <p:cNvSpPr/>
          <p:nvPr/>
        </p:nvSpPr>
        <p:spPr>
          <a:xfrm>
            <a:off x="7366921" y="7747000"/>
            <a:ext cx="4572572" cy="4064000"/>
          </a:xfrm>
          <a:prstGeom prst="rect">
            <a:avLst/>
          </a:prstGeom>
          <a:noFill/>
          <a:ln/>
        </p:spPr>
      </p:sp>
      <p:sp>
        <p:nvSpPr>
          <p:cNvPr id="23" name="Shape 15"/>
          <p:cNvSpPr/>
          <p:nvPr/>
        </p:nvSpPr>
        <p:spPr>
          <a:xfrm>
            <a:off x="7366921" y="7747000"/>
            <a:ext cx="4572572" cy="1828800"/>
          </a:xfrm>
          <a:prstGeom prst="rect">
            <a:avLst/>
          </a:prstGeom>
          <a:noFill/>
          <a:ln/>
        </p:spPr>
      </p:sp>
      <p:sp>
        <p:nvSpPr>
          <p:cNvPr id="24" name="Shape 16"/>
          <p:cNvSpPr/>
          <p:nvPr/>
        </p:nvSpPr>
        <p:spPr>
          <a:xfrm>
            <a:off x="7366921" y="7747000"/>
            <a:ext cx="4572572" cy="1828800"/>
          </a:xfrm>
          <a:prstGeom prst="rect">
            <a:avLst/>
          </a:prstGeom>
          <a:noFill/>
          <a:ln/>
        </p:spPr>
      </p:sp>
      <p:sp>
        <p:nvSpPr>
          <p:cNvPr id="25" name="Text 17"/>
          <p:cNvSpPr/>
          <p:nvPr/>
        </p:nvSpPr>
        <p:spPr>
          <a:xfrm>
            <a:off x="6993812" y="9773596"/>
            <a:ext cx="4945681" cy="3319106"/>
          </a:xfrm>
          <a:prstGeom prst="rect">
            <a:avLst/>
          </a:prstGeom>
          <a:noFill/>
          <a:ln/>
        </p:spPr>
        <p:txBody>
          <a:bodyPr wrap="square" lIns="0" tIns="0" rIns="0" bIns="0" rtlCol="0" anchor="t"/>
          <a:lstStyle/>
          <a:p>
            <a:pPr marL="0" indent="0" algn="l">
              <a:buNone/>
            </a:pPr>
            <a:r>
              <a:rPr lang="en-US" sz="4400" dirty="0"/>
              <a:t>45.1% of Consumers Activity is Listening to music</a:t>
            </a:r>
          </a:p>
        </p:txBody>
      </p:sp>
      <p:sp>
        <p:nvSpPr>
          <p:cNvPr id="27" name="Shape 19"/>
          <p:cNvSpPr/>
          <p:nvPr/>
        </p:nvSpPr>
        <p:spPr>
          <a:xfrm>
            <a:off x="7366921" y="9982200"/>
            <a:ext cx="4572572" cy="1828800"/>
          </a:xfrm>
          <a:prstGeom prst="rect">
            <a:avLst/>
          </a:prstGeom>
          <a:noFill/>
          <a:ln/>
        </p:spPr>
      </p:sp>
      <p:sp>
        <p:nvSpPr>
          <p:cNvPr id="28" name="Shape 20"/>
          <p:cNvSpPr/>
          <p:nvPr/>
        </p:nvSpPr>
        <p:spPr>
          <a:xfrm>
            <a:off x="7366921" y="9982200"/>
            <a:ext cx="4572572" cy="1828800"/>
          </a:xfrm>
          <a:prstGeom prst="rect">
            <a:avLst/>
          </a:prstGeom>
          <a:noFill/>
          <a:ln/>
        </p:spPr>
      </p:sp>
      <p:pic>
        <p:nvPicPr>
          <p:cNvPr id="31" name="Image 6" descr=" "/>
          <p:cNvPicPr>
            <a:picLocks noChangeAspect="1"/>
          </p:cNvPicPr>
          <p:nvPr/>
        </p:nvPicPr>
        <p:blipFill>
          <a:blip r:embed="rId8"/>
          <a:stretch>
            <a:fillRect/>
          </a:stretch>
        </p:blipFill>
        <p:spPr>
          <a:xfrm>
            <a:off x="12005057" y="1079500"/>
            <a:ext cx="5639505" cy="11010900"/>
          </a:xfrm>
          <a:prstGeom prst="rect">
            <a:avLst/>
          </a:prstGeom>
        </p:spPr>
      </p:pic>
      <p:sp>
        <p:nvSpPr>
          <p:cNvPr id="34" name="Shape 25"/>
          <p:cNvSpPr/>
          <p:nvPr/>
        </p:nvSpPr>
        <p:spPr>
          <a:xfrm>
            <a:off x="12447556" y="7747000"/>
            <a:ext cx="4572572" cy="4064000"/>
          </a:xfrm>
          <a:prstGeom prst="rect">
            <a:avLst/>
          </a:prstGeom>
          <a:noFill/>
          <a:ln/>
        </p:spPr>
      </p:sp>
      <p:sp>
        <p:nvSpPr>
          <p:cNvPr id="35" name="Shape 26"/>
          <p:cNvSpPr/>
          <p:nvPr/>
        </p:nvSpPr>
        <p:spPr>
          <a:xfrm>
            <a:off x="12447556" y="7747000"/>
            <a:ext cx="4572572" cy="1828800"/>
          </a:xfrm>
          <a:prstGeom prst="rect">
            <a:avLst/>
          </a:prstGeom>
          <a:noFill/>
          <a:ln/>
        </p:spPr>
      </p:sp>
      <p:sp>
        <p:nvSpPr>
          <p:cNvPr id="36" name="Shape 27"/>
          <p:cNvSpPr/>
          <p:nvPr/>
        </p:nvSpPr>
        <p:spPr>
          <a:xfrm>
            <a:off x="12447556" y="7747000"/>
            <a:ext cx="4572572" cy="1828800"/>
          </a:xfrm>
          <a:prstGeom prst="rect">
            <a:avLst/>
          </a:prstGeom>
          <a:noFill/>
          <a:ln/>
        </p:spPr>
      </p:sp>
      <p:sp>
        <p:nvSpPr>
          <p:cNvPr id="37" name="Text 28"/>
          <p:cNvSpPr/>
          <p:nvPr/>
        </p:nvSpPr>
        <p:spPr>
          <a:xfrm>
            <a:off x="13262532" y="9779000"/>
            <a:ext cx="4547170" cy="2235200"/>
          </a:xfrm>
          <a:prstGeom prst="rect">
            <a:avLst/>
          </a:prstGeom>
          <a:noFill/>
          <a:ln/>
        </p:spPr>
        <p:txBody>
          <a:bodyPr wrap="square" lIns="0" tIns="0" rIns="0" bIns="0" rtlCol="0" anchor="t"/>
          <a:lstStyle/>
          <a:p>
            <a:pPr marL="0" indent="0" algn="l">
              <a:buNone/>
            </a:pPr>
            <a:r>
              <a:rPr lang="en-US" sz="4400" dirty="0"/>
              <a:t>58.6% of shoppers are list-makers</a:t>
            </a:r>
          </a:p>
        </p:txBody>
      </p:sp>
      <p:sp>
        <p:nvSpPr>
          <p:cNvPr id="39" name="Shape 30"/>
          <p:cNvSpPr/>
          <p:nvPr/>
        </p:nvSpPr>
        <p:spPr>
          <a:xfrm>
            <a:off x="12447556" y="9982200"/>
            <a:ext cx="4572572" cy="1828800"/>
          </a:xfrm>
          <a:prstGeom prst="rect">
            <a:avLst/>
          </a:prstGeom>
          <a:noFill/>
          <a:ln/>
        </p:spPr>
      </p:sp>
      <p:sp>
        <p:nvSpPr>
          <p:cNvPr id="40" name="Shape 31"/>
          <p:cNvSpPr/>
          <p:nvPr/>
        </p:nvSpPr>
        <p:spPr>
          <a:xfrm>
            <a:off x="12447556" y="9982200"/>
            <a:ext cx="4572572" cy="1828800"/>
          </a:xfrm>
          <a:prstGeom prst="rect">
            <a:avLst/>
          </a:prstGeom>
          <a:noFill/>
          <a:ln/>
        </p:spPr>
      </p:sp>
      <p:grpSp>
        <p:nvGrpSpPr>
          <p:cNvPr id="63" name="Group 62">
            <a:extLst>
              <a:ext uri="{FF2B5EF4-FFF2-40B4-BE49-F238E27FC236}">
                <a16:creationId xmlns:a16="http://schemas.microsoft.com/office/drawing/2014/main" id="{0F3088C4-D3B4-D2EE-E132-FB23462F969C}"/>
              </a:ext>
            </a:extLst>
          </p:cNvPr>
          <p:cNvGrpSpPr/>
          <p:nvPr/>
        </p:nvGrpSpPr>
        <p:grpSpPr>
          <a:xfrm>
            <a:off x="489566" y="3149600"/>
            <a:ext cx="5639505" cy="5638800"/>
            <a:chOff x="1752819" y="1079500"/>
            <a:chExt cx="5639505" cy="5638800"/>
          </a:xfrm>
        </p:grpSpPr>
        <p:sp>
          <p:nvSpPr>
            <p:cNvPr id="8" name="Shape 1"/>
            <p:cNvSpPr/>
            <p:nvPr/>
          </p:nvSpPr>
          <p:spPr>
            <a:xfrm>
              <a:off x="1752819" y="1079500"/>
              <a:ext cx="5639505" cy="5638800"/>
            </a:xfrm>
            <a:prstGeom prst="roundRect">
              <a:avLst>
                <a:gd name="adj" fmla="val 75081"/>
              </a:avLst>
            </a:prstGeom>
            <a:solidFill>
              <a:srgbClr val="D6C1AF">
                <a:alpha val="100000"/>
              </a:srgbClr>
            </a:solidFill>
            <a:ln/>
          </p:spPr>
        </p:sp>
        <p:sp>
          <p:nvSpPr>
            <p:cNvPr id="9" name="Text 2"/>
            <p:cNvSpPr/>
            <p:nvPr/>
          </p:nvSpPr>
          <p:spPr>
            <a:xfrm>
              <a:off x="2368846" y="2515260"/>
              <a:ext cx="4464608" cy="2504609"/>
            </a:xfrm>
            <a:prstGeom prst="rect">
              <a:avLst/>
            </a:prstGeom>
            <a:noFill/>
            <a:ln/>
          </p:spPr>
          <p:txBody>
            <a:bodyPr wrap="square" lIns="0" tIns="0" rIns="0" bIns="0" rtlCol="0" anchor="t"/>
            <a:lstStyle/>
            <a:p>
              <a:pPr marL="0" indent="0" algn="ctr">
                <a:buNone/>
              </a:pPr>
              <a:r>
                <a:rPr lang="en-US" sz="8000" b="1" dirty="0"/>
                <a:t>63.6%</a:t>
              </a:r>
              <a:br>
                <a:rPr lang="en-US" sz="8000" b="1" dirty="0"/>
              </a:br>
              <a:r>
                <a:rPr lang="en-US" sz="8000" b="1" dirty="0"/>
                <a:t>Shoppers</a:t>
              </a:r>
            </a:p>
            <a:p>
              <a:pPr marL="0" indent="0" algn="ctr">
                <a:buNone/>
              </a:pPr>
              <a:endParaRPr lang="en-US" sz="9600" dirty="0"/>
            </a:p>
          </p:txBody>
        </p:sp>
      </p:grpSp>
      <p:pic>
        <p:nvPicPr>
          <p:cNvPr id="43" name="Image 7" descr=" "/>
          <p:cNvPicPr>
            <a:picLocks noChangeAspect="1"/>
          </p:cNvPicPr>
          <p:nvPr/>
        </p:nvPicPr>
        <p:blipFill>
          <a:blip r:embed="rId8"/>
          <a:stretch>
            <a:fillRect/>
          </a:stretch>
        </p:blipFill>
        <p:spPr>
          <a:xfrm>
            <a:off x="17051881" y="1079500"/>
            <a:ext cx="5639505" cy="11010900"/>
          </a:xfrm>
          <a:prstGeom prst="rect">
            <a:avLst/>
          </a:prstGeom>
        </p:spPr>
      </p:pic>
      <p:sp>
        <p:nvSpPr>
          <p:cNvPr id="46" name="Shape 36"/>
          <p:cNvSpPr/>
          <p:nvPr/>
        </p:nvSpPr>
        <p:spPr>
          <a:xfrm>
            <a:off x="17528191" y="7747000"/>
            <a:ext cx="4572572" cy="4064000"/>
          </a:xfrm>
          <a:prstGeom prst="rect">
            <a:avLst/>
          </a:prstGeom>
          <a:noFill/>
          <a:ln/>
        </p:spPr>
      </p:sp>
      <p:sp>
        <p:nvSpPr>
          <p:cNvPr id="47" name="Shape 37"/>
          <p:cNvSpPr/>
          <p:nvPr/>
        </p:nvSpPr>
        <p:spPr>
          <a:xfrm>
            <a:off x="17528191" y="7747000"/>
            <a:ext cx="4572572" cy="1828800"/>
          </a:xfrm>
          <a:prstGeom prst="rect">
            <a:avLst/>
          </a:prstGeom>
          <a:noFill/>
          <a:ln/>
        </p:spPr>
      </p:sp>
      <p:sp>
        <p:nvSpPr>
          <p:cNvPr id="48" name="Shape 38"/>
          <p:cNvSpPr/>
          <p:nvPr/>
        </p:nvSpPr>
        <p:spPr>
          <a:xfrm>
            <a:off x="17528191" y="7747000"/>
            <a:ext cx="4572572" cy="1828800"/>
          </a:xfrm>
          <a:prstGeom prst="rect">
            <a:avLst/>
          </a:prstGeom>
          <a:noFill/>
          <a:ln/>
        </p:spPr>
      </p:sp>
      <p:sp>
        <p:nvSpPr>
          <p:cNvPr id="51" name="Shape 41"/>
          <p:cNvSpPr/>
          <p:nvPr/>
        </p:nvSpPr>
        <p:spPr>
          <a:xfrm>
            <a:off x="17528191" y="9982200"/>
            <a:ext cx="4572572" cy="1828800"/>
          </a:xfrm>
          <a:prstGeom prst="rect">
            <a:avLst/>
          </a:prstGeom>
          <a:noFill/>
          <a:ln/>
        </p:spPr>
      </p:sp>
      <p:sp>
        <p:nvSpPr>
          <p:cNvPr id="52" name="Shape 42"/>
          <p:cNvSpPr/>
          <p:nvPr/>
        </p:nvSpPr>
        <p:spPr>
          <a:xfrm>
            <a:off x="17528191" y="9982200"/>
            <a:ext cx="4572572" cy="1828800"/>
          </a:xfrm>
          <a:prstGeom prst="rect">
            <a:avLst/>
          </a:prstGeom>
          <a:noFill/>
          <a:ln/>
        </p:spPr>
      </p:sp>
      <p:sp>
        <p:nvSpPr>
          <p:cNvPr id="55" name="TextBox 54">
            <a:extLst>
              <a:ext uri="{FF2B5EF4-FFF2-40B4-BE49-F238E27FC236}">
                <a16:creationId xmlns:a16="http://schemas.microsoft.com/office/drawing/2014/main" id="{21B22151-BD53-2E36-ECD8-7147D4EF2AB8}"/>
              </a:ext>
            </a:extLst>
          </p:cNvPr>
          <p:cNvSpPr txBox="1"/>
          <p:nvPr/>
        </p:nvSpPr>
        <p:spPr>
          <a:xfrm>
            <a:off x="366416" y="77198"/>
            <a:ext cx="15891616" cy="1015663"/>
          </a:xfrm>
          <a:prstGeom prst="rect">
            <a:avLst/>
          </a:prstGeom>
          <a:noFill/>
        </p:spPr>
        <p:txBody>
          <a:bodyPr wrap="square" rtlCol="0">
            <a:spAutoFit/>
          </a:bodyPr>
          <a:lstStyle/>
          <a:p>
            <a:r>
              <a:rPr lang="en-US" sz="6000" b="1" dirty="0"/>
              <a:t>“Starbucks Shoppers Preferences”  </a:t>
            </a:r>
          </a:p>
        </p:txBody>
      </p:sp>
      <p:grpSp>
        <p:nvGrpSpPr>
          <p:cNvPr id="60" name="Group 59">
            <a:extLst>
              <a:ext uri="{FF2B5EF4-FFF2-40B4-BE49-F238E27FC236}">
                <a16:creationId xmlns:a16="http://schemas.microsoft.com/office/drawing/2014/main" id="{AE7B1D2B-7198-E05F-63DF-8EB2FC62F412}"/>
              </a:ext>
            </a:extLst>
          </p:cNvPr>
          <p:cNvGrpSpPr/>
          <p:nvPr/>
        </p:nvGrpSpPr>
        <p:grpSpPr>
          <a:xfrm>
            <a:off x="6579967" y="3022600"/>
            <a:ext cx="5639505" cy="5638800"/>
            <a:chOff x="6833454" y="1079500"/>
            <a:chExt cx="5639505" cy="5638800"/>
          </a:xfrm>
        </p:grpSpPr>
        <p:sp>
          <p:nvSpPr>
            <p:cNvPr id="20" name="Shape 12"/>
            <p:cNvSpPr/>
            <p:nvPr/>
          </p:nvSpPr>
          <p:spPr>
            <a:xfrm>
              <a:off x="6833454" y="1079500"/>
              <a:ext cx="5639505" cy="5638800"/>
            </a:xfrm>
            <a:prstGeom prst="roundRect">
              <a:avLst>
                <a:gd name="adj" fmla="val 75081"/>
              </a:avLst>
            </a:prstGeom>
            <a:solidFill>
              <a:srgbClr val="3D261A">
                <a:alpha val="100000"/>
              </a:srgbClr>
            </a:solidFill>
            <a:ln/>
          </p:spPr>
        </p:sp>
        <p:sp>
          <p:nvSpPr>
            <p:cNvPr id="56" name="Text 2">
              <a:extLst>
                <a:ext uri="{FF2B5EF4-FFF2-40B4-BE49-F238E27FC236}">
                  <a16:creationId xmlns:a16="http://schemas.microsoft.com/office/drawing/2014/main" id="{1EA33A27-A731-4E51-77A9-9BD25F89B694}"/>
                </a:ext>
              </a:extLst>
            </p:cNvPr>
            <p:cNvSpPr/>
            <p:nvPr/>
          </p:nvSpPr>
          <p:spPr>
            <a:xfrm>
              <a:off x="7408201" y="2335445"/>
              <a:ext cx="4464608" cy="2665016"/>
            </a:xfrm>
            <a:prstGeom prst="rect">
              <a:avLst/>
            </a:prstGeom>
            <a:noFill/>
            <a:ln/>
          </p:spPr>
          <p:txBody>
            <a:bodyPr wrap="square" lIns="0" tIns="0" rIns="0" bIns="0" rtlCol="0" anchor="t"/>
            <a:lstStyle/>
            <a:p>
              <a:pPr marL="0" indent="0" algn="ctr">
                <a:buNone/>
              </a:pPr>
              <a:r>
                <a:rPr lang="en-US" sz="8000" dirty="0">
                  <a:solidFill>
                    <a:srgbClr val="E9D7C2">
                      <a:alpha val="100000"/>
                    </a:srgbClr>
                  </a:solidFill>
                  <a:latin typeface="Teko Bold" pitchFamily="34" charset="0"/>
                  <a:ea typeface="Teko Bold" pitchFamily="34" charset="-122"/>
                </a:rPr>
                <a:t>45.1%</a:t>
              </a:r>
              <a:br>
                <a:rPr lang="en-US" sz="8000" dirty="0">
                  <a:solidFill>
                    <a:srgbClr val="E9D7C2">
                      <a:alpha val="100000"/>
                    </a:srgbClr>
                  </a:solidFill>
                  <a:latin typeface="Teko Bold" pitchFamily="34" charset="0"/>
                  <a:ea typeface="Teko Bold" pitchFamily="34" charset="-122"/>
                </a:rPr>
              </a:br>
              <a:r>
                <a:rPr lang="en-US" sz="8000" dirty="0">
                  <a:solidFill>
                    <a:srgbClr val="E9D7C2">
                      <a:alpha val="100000"/>
                    </a:srgbClr>
                  </a:solidFill>
                  <a:latin typeface="Teko Bold" pitchFamily="34" charset="0"/>
                  <a:ea typeface="Teko Bold" pitchFamily="34" charset="-122"/>
                </a:rPr>
                <a:t>Shoppers</a:t>
              </a:r>
            </a:p>
            <a:p>
              <a:pPr marL="0" indent="0" algn="ctr">
                <a:buNone/>
              </a:pPr>
              <a:endParaRPr lang="en-US" sz="19900" dirty="0"/>
            </a:p>
          </p:txBody>
        </p:sp>
      </p:grpSp>
      <p:grpSp>
        <p:nvGrpSpPr>
          <p:cNvPr id="61" name="Group 60">
            <a:extLst>
              <a:ext uri="{FF2B5EF4-FFF2-40B4-BE49-F238E27FC236}">
                <a16:creationId xmlns:a16="http://schemas.microsoft.com/office/drawing/2014/main" id="{BC8921F5-F9AB-C5B1-2AE5-FF7CAD6EAE16}"/>
              </a:ext>
            </a:extLst>
          </p:cNvPr>
          <p:cNvGrpSpPr/>
          <p:nvPr/>
        </p:nvGrpSpPr>
        <p:grpSpPr>
          <a:xfrm>
            <a:off x="12586719" y="3149600"/>
            <a:ext cx="5639505" cy="5638800"/>
            <a:chOff x="11914089" y="1079500"/>
            <a:chExt cx="5639505" cy="5638800"/>
          </a:xfrm>
        </p:grpSpPr>
        <p:sp>
          <p:nvSpPr>
            <p:cNvPr id="32" name="Shape 23"/>
            <p:cNvSpPr/>
            <p:nvPr/>
          </p:nvSpPr>
          <p:spPr>
            <a:xfrm>
              <a:off x="11914089" y="1079500"/>
              <a:ext cx="5639505" cy="5638800"/>
            </a:xfrm>
            <a:prstGeom prst="roundRect">
              <a:avLst>
                <a:gd name="adj" fmla="val 75081"/>
              </a:avLst>
            </a:prstGeom>
            <a:solidFill>
              <a:srgbClr val="D6C1AF">
                <a:alpha val="100000"/>
              </a:srgbClr>
            </a:solidFill>
            <a:ln/>
          </p:spPr>
        </p:sp>
        <p:sp>
          <p:nvSpPr>
            <p:cNvPr id="57" name="Text 2">
              <a:extLst>
                <a:ext uri="{FF2B5EF4-FFF2-40B4-BE49-F238E27FC236}">
                  <a16:creationId xmlns:a16="http://schemas.microsoft.com/office/drawing/2014/main" id="{8557B774-D11E-5709-8869-F76B8033C377}"/>
                </a:ext>
              </a:extLst>
            </p:cNvPr>
            <p:cNvSpPr/>
            <p:nvPr/>
          </p:nvSpPr>
          <p:spPr>
            <a:xfrm>
              <a:off x="12677124" y="2515260"/>
              <a:ext cx="4464608" cy="2504609"/>
            </a:xfrm>
            <a:prstGeom prst="rect">
              <a:avLst/>
            </a:prstGeom>
            <a:noFill/>
            <a:ln/>
          </p:spPr>
          <p:txBody>
            <a:bodyPr wrap="square" lIns="0" tIns="0" rIns="0" bIns="0" rtlCol="0" anchor="t"/>
            <a:lstStyle/>
            <a:p>
              <a:pPr marL="0" indent="0" algn="ctr">
                <a:buNone/>
              </a:pPr>
              <a:r>
                <a:rPr lang="en-US" sz="8000" b="1" dirty="0"/>
                <a:t>58.6%</a:t>
              </a:r>
              <a:br>
                <a:rPr lang="en-US" sz="8000" b="1" dirty="0"/>
              </a:br>
              <a:r>
                <a:rPr lang="en-US" sz="8000" b="1" dirty="0"/>
                <a:t>Shoppers</a:t>
              </a:r>
            </a:p>
            <a:p>
              <a:pPr marL="0" indent="0" algn="ctr">
                <a:buNone/>
              </a:pPr>
              <a:endParaRPr lang="en-US" sz="9600" dirty="0"/>
            </a:p>
          </p:txBody>
        </p:sp>
      </p:grpSp>
      <p:grpSp>
        <p:nvGrpSpPr>
          <p:cNvPr id="62" name="Group 61">
            <a:extLst>
              <a:ext uri="{FF2B5EF4-FFF2-40B4-BE49-F238E27FC236}">
                <a16:creationId xmlns:a16="http://schemas.microsoft.com/office/drawing/2014/main" id="{BEFBB9B1-3E08-C55C-8543-BE936C415DB1}"/>
              </a:ext>
            </a:extLst>
          </p:cNvPr>
          <p:cNvGrpSpPr/>
          <p:nvPr/>
        </p:nvGrpSpPr>
        <p:grpSpPr>
          <a:xfrm>
            <a:off x="18887260" y="3149600"/>
            <a:ext cx="5639505" cy="5638800"/>
            <a:chOff x="16994724" y="1079500"/>
            <a:chExt cx="5639505" cy="5638800"/>
          </a:xfrm>
        </p:grpSpPr>
        <p:sp>
          <p:nvSpPr>
            <p:cNvPr id="44" name="Shape 34"/>
            <p:cNvSpPr/>
            <p:nvPr/>
          </p:nvSpPr>
          <p:spPr>
            <a:xfrm>
              <a:off x="16994724" y="1079500"/>
              <a:ext cx="5639505" cy="5638800"/>
            </a:xfrm>
            <a:prstGeom prst="roundRect">
              <a:avLst>
                <a:gd name="adj" fmla="val 75081"/>
              </a:avLst>
            </a:prstGeom>
            <a:solidFill>
              <a:srgbClr val="3D261A">
                <a:alpha val="100000"/>
              </a:srgbClr>
            </a:solidFill>
            <a:ln/>
          </p:spPr>
        </p:sp>
        <p:sp>
          <p:nvSpPr>
            <p:cNvPr id="58" name="Text 2">
              <a:extLst>
                <a:ext uri="{FF2B5EF4-FFF2-40B4-BE49-F238E27FC236}">
                  <a16:creationId xmlns:a16="http://schemas.microsoft.com/office/drawing/2014/main" id="{E7345F8A-0599-8EDE-3707-BD6F489235B9}"/>
                </a:ext>
              </a:extLst>
            </p:cNvPr>
            <p:cNvSpPr/>
            <p:nvPr/>
          </p:nvSpPr>
          <p:spPr>
            <a:xfrm>
              <a:off x="17671084" y="2335445"/>
              <a:ext cx="4464608" cy="2504609"/>
            </a:xfrm>
            <a:prstGeom prst="rect">
              <a:avLst/>
            </a:prstGeom>
            <a:noFill/>
            <a:ln/>
          </p:spPr>
          <p:txBody>
            <a:bodyPr wrap="square" lIns="0" tIns="0" rIns="0" bIns="0" rtlCol="0" anchor="t"/>
            <a:lstStyle/>
            <a:p>
              <a:pPr marL="0" indent="0" algn="ctr">
                <a:buNone/>
              </a:pPr>
              <a:r>
                <a:rPr lang="en-US" sz="8000" dirty="0">
                  <a:solidFill>
                    <a:srgbClr val="E9D7C2">
                      <a:alpha val="100000"/>
                    </a:srgbClr>
                  </a:solidFill>
                  <a:latin typeface="Teko Bold" pitchFamily="34" charset="0"/>
                  <a:ea typeface="Teko Bold" pitchFamily="34" charset="-122"/>
                </a:rPr>
                <a:t>38.7%</a:t>
              </a:r>
              <a:br>
                <a:rPr lang="en-US" sz="8000" dirty="0">
                  <a:solidFill>
                    <a:srgbClr val="E9D7C2">
                      <a:alpha val="100000"/>
                    </a:srgbClr>
                  </a:solidFill>
                  <a:latin typeface="Teko Bold" pitchFamily="34" charset="0"/>
                  <a:ea typeface="Teko Bold" pitchFamily="34" charset="-122"/>
                </a:rPr>
              </a:br>
              <a:r>
                <a:rPr lang="en-US" sz="8000" dirty="0">
                  <a:solidFill>
                    <a:srgbClr val="E9D7C2">
                      <a:alpha val="100000"/>
                    </a:srgbClr>
                  </a:solidFill>
                  <a:latin typeface="Teko Bold" pitchFamily="34" charset="0"/>
                  <a:ea typeface="Teko Bold" pitchFamily="34" charset="-122"/>
                </a:rPr>
                <a:t>Shoppers</a:t>
              </a:r>
            </a:p>
            <a:p>
              <a:pPr marL="0" indent="0" algn="ctr">
                <a:buNone/>
              </a:pPr>
              <a:endParaRPr lang="en-US" sz="9600" dirty="0"/>
            </a:p>
          </p:txBody>
        </p:sp>
      </p:grpSp>
      <p:sp>
        <p:nvSpPr>
          <p:cNvPr id="64" name="Text 28">
            <a:extLst>
              <a:ext uri="{FF2B5EF4-FFF2-40B4-BE49-F238E27FC236}">
                <a16:creationId xmlns:a16="http://schemas.microsoft.com/office/drawing/2014/main" id="{8D8B57BA-8A46-D439-ACD7-73321AB862BB}"/>
              </a:ext>
            </a:extLst>
          </p:cNvPr>
          <p:cNvSpPr/>
          <p:nvPr/>
        </p:nvSpPr>
        <p:spPr>
          <a:xfrm>
            <a:off x="19306412" y="9854163"/>
            <a:ext cx="4572572" cy="2235200"/>
          </a:xfrm>
          <a:prstGeom prst="rect">
            <a:avLst/>
          </a:prstGeom>
          <a:noFill/>
          <a:ln/>
        </p:spPr>
        <p:txBody>
          <a:bodyPr wrap="square" lIns="0" tIns="0" rIns="0" bIns="0" rtlCol="0" anchor="t"/>
          <a:lstStyle/>
          <a:p>
            <a:pPr marL="0" indent="0" algn="l">
              <a:buNone/>
            </a:pPr>
            <a:r>
              <a:rPr lang="en-US" sz="4400" dirty="0"/>
              <a:t>38.7% have a passion for cooking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2">
    <p:bg>
      <p:bgPr>
        <a:solidFill>
          <a:srgbClr val="E9D7C2"/>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717" y="0"/>
            <a:ext cx="23389496" cy="13716000"/>
          </a:xfrm>
          <a:prstGeom prst="rect">
            <a:avLst/>
          </a:prstGeom>
        </p:spPr>
      </p:pic>
      <p:sp>
        <p:nvSpPr>
          <p:cNvPr id="3" name="Shape 0"/>
          <p:cNvSpPr/>
          <p:nvPr/>
        </p:nvSpPr>
        <p:spPr>
          <a:xfrm>
            <a:off x="23370921" y="10515600"/>
            <a:ext cx="1016127" cy="3200400"/>
          </a:xfrm>
          <a:prstGeom prst="rect">
            <a:avLst/>
          </a:prstGeom>
          <a:noFill/>
          <a:ln/>
        </p:spPr>
      </p:sp>
      <p:sp>
        <p:nvSpPr>
          <p:cNvPr id="5" name="Shape 1"/>
          <p:cNvSpPr/>
          <p:nvPr/>
        </p:nvSpPr>
        <p:spPr>
          <a:xfrm>
            <a:off x="4305838" y="3403600"/>
            <a:ext cx="15762670" cy="6921500"/>
          </a:xfrm>
          <a:prstGeom prst="rect">
            <a:avLst/>
          </a:prstGeom>
          <a:noFill/>
          <a:ln/>
        </p:spPr>
      </p:sp>
      <p:sp>
        <p:nvSpPr>
          <p:cNvPr id="6" name="Shape 2"/>
          <p:cNvSpPr/>
          <p:nvPr/>
        </p:nvSpPr>
        <p:spPr>
          <a:xfrm>
            <a:off x="4305838" y="3403600"/>
            <a:ext cx="15762670" cy="5549900"/>
          </a:xfrm>
          <a:prstGeom prst="rect">
            <a:avLst/>
          </a:prstGeom>
          <a:noFill/>
          <a:ln/>
        </p:spPr>
      </p:sp>
      <p:sp>
        <p:nvSpPr>
          <p:cNvPr id="7" name="Text 3"/>
          <p:cNvSpPr/>
          <p:nvPr/>
        </p:nvSpPr>
        <p:spPr>
          <a:xfrm>
            <a:off x="3732245" y="2295331"/>
            <a:ext cx="17896114" cy="3862873"/>
          </a:xfrm>
          <a:prstGeom prst="rect">
            <a:avLst/>
          </a:prstGeom>
          <a:noFill/>
          <a:ln/>
        </p:spPr>
        <p:txBody>
          <a:bodyPr wrap="square" lIns="0" tIns="0" rIns="0" bIns="0" rtlCol="0" anchor="t"/>
          <a:lstStyle/>
          <a:p>
            <a:pPr marL="0" indent="0" algn="ctr">
              <a:buNone/>
            </a:pPr>
            <a:r>
              <a:rPr lang="en-US" sz="8800" b="1" dirty="0">
                <a:effectLst>
                  <a:outerShdw blurRad="38100" dist="38100" dir="2700000" algn="tl">
                    <a:srgbClr val="000000">
                      <a:alpha val="43137"/>
                    </a:srgbClr>
                  </a:outerShdw>
                </a:effectLst>
              </a:rPr>
              <a:t>How do Nescafe shoppers differ from Starbucks shoppers?</a:t>
            </a:r>
          </a:p>
        </p:txBody>
      </p:sp>
      <p:pic>
        <p:nvPicPr>
          <p:cNvPr id="13" name="Picture 12">
            <a:extLst>
              <a:ext uri="{FF2B5EF4-FFF2-40B4-BE49-F238E27FC236}">
                <a16:creationId xmlns:a16="http://schemas.microsoft.com/office/drawing/2014/main" id="{3BD595F0-F032-60A5-E197-A511BDD63DE9}"/>
              </a:ext>
            </a:extLst>
          </p:cNvPr>
          <p:cNvPicPr>
            <a:picLocks noChangeAspect="1"/>
          </p:cNvPicPr>
          <p:nvPr/>
        </p:nvPicPr>
        <p:blipFill>
          <a:blip r:embed="rId5"/>
          <a:stretch>
            <a:fillRect/>
          </a:stretch>
        </p:blipFill>
        <p:spPr>
          <a:xfrm flipH="1">
            <a:off x="17194582" y="4042323"/>
            <a:ext cx="7307704" cy="8822424"/>
          </a:xfrm>
          <a:prstGeom prst="rect">
            <a:avLst/>
          </a:prstGeom>
        </p:spPr>
      </p:pic>
      <p:sp>
        <p:nvSpPr>
          <p:cNvPr id="14" name="Text 2">
            <a:extLst>
              <a:ext uri="{FF2B5EF4-FFF2-40B4-BE49-F238E27FC236}">
                <a16:creationId xmlns:a16="http://schemas.microsoft.com/office/drawing/2014/main" id="{56793E43-DAE8-D4F6-4FCA-7961439E8F59}"/>
              </a:ext>
            </a:extLst>
          </p:cNvPr>
          <p:cNvSpPr/>
          <p:nvPr/>
        </p:nvSpPr>
        <p:spPr>
          <a:xfrm>
            <a:off x="13641355" y="7095649"/>
            <a:ext cx="5131836" cy="2504609"/>
          </a:xfrm>
          <a:prstGeom prst="rect">
            <a:avLst/>
          </a:prstGeom>
          <a:noFill/>
          <a:ln/>
        </p:spPr>
        <p:txBody>
          <a:bodyPr wrap="square" lIns="0" tIns="0" rIns="0" bIns="0" rtlCol="0" anchor="t"/>
          <a:lstStyle/>
          <a:p>
            <a:pPr marL="0" indent="0" algn="ctr">
              <a:buNone/>
            </a:pPr>
            <a:r>
              <a:rPr lang="en-US" sz="8000" b="1" dirty="0">
                <a:solidFill>
                  <a:schemeClr val="bg2">
                    <a:lumMod val="10000"/>
                  </a:schemeClr>
                </a:solidFill>
              </a:rPr>
              <a:t>Starbucks</a:t>
            </a:r>
            <a:br>
              <a:rPr lang="en-US" sz="8000" b="1" dirty="0">
                <a:solidFill>
                  <a:schemeClr val="bg2">
                    <a:lumMod val="10000"/>
                  </a:schemeClr>
                </a:solidFill>
              </a:rPr>
            </a:br>
            <a:r>
              <a:rPr lang="en-US" sz="8000" b="1" dirty="0">
                <a:solidFill>
                  <a:schemeClr val="bg2">
                    <a:lumMod val="10000"/>
                  </a:schemeClr>
                </a:solidFill>
              </a:rPr>
              <a:t>Shoppers</a:t>
            </a:r>
          </a:p>
          <a:p>
            <a:pPr marL="0" indent="0" algn="ctr">
              <a:buNone/>
            </a:pPr>
            <a:endParaRPr lang="en-US" sz="9600" dirty="0">
              <a:solidFill>
                <a:schemeClr val="bg2">
                  <a:lumMod val="10000"/>
                </a:schemeClr>
              </a:solidFill>
            </a:endParaRPr>
          </a:p>
        </p:txBody>
      </p:sp>
      <p:sp>
        <p:nvSpPr>
          <p:cNvPr id="15" name="Text 2">
            <a:extLst>
              <a:ext uri="{FF2B5EF4-FFF2-40B4-BE49-F238E27FC236}">
                <a16:creationId xmlns:a16="http://schemas.microsoft.com/office/drawing/2014/main" id="{6CD66BAB-2B15-9D30-7FC9-AD236796AF67}"/>
              </a:ext>
            </a:extLst>
          </p:cNvPr>
          <p:cNvSpPr/>
          <p:nvPr/>
        </p:nvSpPr>
        <p:spPr>
          <a:xfrm>
            <a:off x="5665970" y="6989347"/>
            <a:ext cx="4464608" cy="2504609"/>
          </a:xfrm>
          <a:prstGeom prst="rect">
            <a:avLst/>
          </a:prstGeom>
          <a:noFill/>
          <a:ln/>
        </p:spPr>
        <p:txBody>
          <a:bodyPr wrap="square" lIns="0" tIns="0" rIns="0" bIns="0" rtlCol="0" anchor="t"/>
          <a:lstStyle/>
          <a:p>
            <a:pPr marL="0" indent="0" algn="ctr">
              <a:buNone/>
            </a:pPr>
            <a:r>
              <a:rPr lang="en-US" sz="8000" b="1" dirty="0"/>
              <a:t>Nescafe</a:t>
            </a:r>
            <a:br>
              <a:rPr lang="en-US" sz="8000" b="1" dirty="0"/>
            </a:br>
            <a:r>
              <a:rPr lang="en-US" sz="8000" b="1" dirty="0"/>
              <a:t>Shoppers</a:t>
            </a:r>
          </a:p>
          <a:p>
            <a:pPr marL="0" indent="0" algn="ctr">
              <a:buNone/>
            </a:pPr>
            <a:endParaRPr lang="en-US" sz="9600" dirty="0"/>
          </a:p>
        </p:txBody>
      </p:sp>
      <p:sp>
        <p:nvSpPr>
          <p:cNvPr id="16" name="Text 2">
            <a:extLst>
              <a:ext uri="{FF2B5EF4-FFF2-40B4-BE49-F238E27FC236}">
                <a16:creationId xmlns:a16="http://schemas.microsoft.com/office/drawing/2014/main" id="{90D06A4B-1A32-BCFA-ADBF-E0E312EED3F5}"/>
              </a:ext>
            </a:extLst>
          </p:cNvPr>
          <p:cNvSpPr/>
          <p:nvPr/>
        </p:nvSpPr>
        <p:spPr>
          <a:xfrm>
            <a:off x="10543592" y="7557797"/>
            <a:ext cx="2435115" cy="1292926"/>
          </a:xfrm>
          <a:prstGeom prst="rect">
            <a:avLst/>
          </a:prstGeom>
          <a:noFill/>
          <a:ln/>
        </p:spPr>
        <p:txBody>
          <a:bodyPr wrap="square" lIns="0" tIns="0" rIns="0" bIns="0" rtlCol="0" anchor="t"/>
          <a:lstStyle/>
          <a:p>
            <a:pPr marL="0" indent="0" algn="ctr">
              <a:buNone/>
            </a:pPr>
            <a:r>
              <a:rPr lang="en-US" sz="8000" b="1" dirty="0"/>
              <a:t>VS</a:t>
            </a:r>
          </a:p>
          <a:p>
            <a:pPr marL="0" indent="0" algn="ctr">
              <a:buNone/>
            </a:pPr>
            <a:endParaRPr lang="en-US" sz="9600" dirty="0"/>
          </a:p>
        </p:txBody>
      </p:sp>
      <p:pic>
        <p:nvPicPr>
          <p:cNvPr id="18" name="Picture 17">
            <a:extLst>
              <a:ext uri="{FF2B5EF4-FFF2-40B4-BE49-F238E27FC236}">
                <a16:creationId xmlns:a16="http://schemas.microsoft.com/office/drawing/2014/main" id="{D36E6E0C-C6FF-9D1E-2A8A-2EB092E3CA24}"/>
              </a:ext>
            </a:extLst>
          </p:cNvPr>
          <p:cNvPicPr>
            <a:picLocks noChangeAspect="1"/>
          </p:cNvPicPr>
          <p:nvPr/>
        </p:nvPicPr>
        <p:blipFill>
          <a:blip r:embed="rId6"/>
          <a:stretch>
            <a:fillRect/>
          </a:stretch>
        </p:blipFill>
        <p:spPr>
          <a:xfrm rot="406340">
            <a:off x="-1632276" y="3793047"/>
            <a:ext cx="9013371" cy="8822424"/>
          </a:xfrm>
          <a:prstGeom prst="rect">
            <a:avLst/>
          </a:prstGeom>
        </p:spPr>
      </p:pic>
      <p:pic>
        <p:nvPicPr>
          <p:cNvPr id="20" name="Picture 19">
            <a:extLst>
              <a:ext uri="{FF2B5EF4-FFF2-40B4-BE49-F238E27FC236}">
                <a16:creationId xmlns:a16="http://schemas.microsoft.com/office/drawing/2014/main" id="{A2513DFF-D256-42AF-2D63-BA4C237CBF39}"/>
              </a:ext>
            </a:extLst>
          </p:cNvPr>
          <p:cNvPicPr>
            <a:picLocks noChangeAspect="1"/>
          </p:cNvPicPr>
          <p:nvPr/>
        </p:nvPicPr>
        <p:blipFill>
          <a:blip r:embed="rId7"/>
          <a:stretch>
            <a:fillRect/>
          </a:stretch>
        </p:blipFill>
        <p:spPr>
          <a:xfrm>
            <a:off x="436318" y="261255"/>
            <a:ext cx="3217564" cy="3404271"/>
          </a:xfrm>
          <a:prstGeom prst="rect">
            <a:avLst/>
          </a:prstGeom>
        </p:spPr>
      </p:pic>
      <p:pic>
        <p:nvPicPr>
          <p:cNvPr id="22" name="Picture 21">
            <a:extLst>
              <a:ext uri="{FF2B5EF4-FFF2-40B4-BE49-F238E27FC236}">
                <a16:creationId xmlns:a16="http://schemas.microsoft.com/office/drawing/2014/main" id="{DE4756B1-89F3-EE33-9F6F-B868E14055A4}"/>
              </a:ext>
            </a:extLst>
          </p:cNvPr>
          <p:cNvPicPr>
            <a:picLocks noChangeAspect="1"/>
          </p:cNvPicPr>
          <p:nvPr/>
        </p:nvPicPr>
        <p:blipFill>
          <a:blip r:embed="rId8"/>
          <a:stretch>
            <a:fillRect/>
          </a:stretch>
        </p:blipFill>
        <p:spPr>
          <a:xfrm>
            <a:off x="20180332" y="-941103"/>
            <a:ext cx="4455905" cy="53451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11">
    <p:bg>
      <p:bgPr>
        <a:solidFill>
          <a:srgbClr val="E9D7C2"/>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9815446" cy="7213600"/>
          </a:xfrm>
          <a:prstGeom prst="rect">
            <a:avLst/>
          </a:prstGeom>
        </p:spPr>
      </p:pic>
      <p:sp>
        <p:nvSpPr>
          <p:cNvPr id="3" name="Shape 0"/>
          <p:cNvSpPr/>
          <p:nvPr/>
        </p:nvSpPr>
        <p:spPr>
          <a:xfrm>
            <a:off x="23370921" y="10515600"/>
            <a:ext cx="1016127" cy="3200400"/>
          </a:xfrm>
          <a:prstGeom prst="rect">
            <a:avLst/>
          </a:prstGeom>
          <a:noFill/>
          <a:ln/>
        </p:spPr>
      </p:sp>
      <p:sp>
        <p:nvSpPr>
          <p:cNvPr id="7" name="Text 1"/>
          <p:cNvSpPr/>
          <p:nvPr/>
        </p:nvSpPr>
        <p:spPr>
          <a:xfrm>
            <a:off x="2759444" y="1043516"/>
            <a:ext cx="19820637" cy="1799167"/>
          </a:xfrm>
          <a:prstGeom prst="rect">
            <a:avLst/>
          </a:prstGeom>
          <a:noFill/>
          <a:ln/>
        </p:spPr>
        <p:txBody>
          <a:bodyPr wrap="square" lIns="0" tIns="0" rIns="0" bIns="0" rtlCol="0" anchor="t"/>
          <a:lstStyle/>
          <a:p>
            <a:pPr marL="857250" indent="-857250" algn="l">
              <a:buFont typeface="Wingdings" panose="05000000000000000000" pitchFamily="2" charset="2"/>
              <a:buChar char="v"/>
            </a:pPr>
            <a:r>
              <a:rPr lang="en-US" sz="6000" dirty="0"/>
              <a:t>Difference between Nescafe and Starbucks based on Shopper Characteristics</a:t>
            </a:r>
          </a:p>
        </p:txBody>
      </p:sp>
      <p:sp>
        <p:nvSpPr>
          <p:cNvPr id="8" name="Shape 2"/>
          <p:cNvSpPr/>
          <p:nvPr/>
        </p:nvSpPr>
        <p:spPr>
          <a:xfrm>
            <a:off x="1244756" y="5029200"/>
            <a:ext cx="8573572" cy="5600700"/>
          </a:xfrm>
          <a:prstGeom prst="rect">
            <a:avLst/>
          </a:prstGeom>
          <a:noFill/>
          <a:ln/>
        </p:spPr>
      </p:sp>
      <p:sp>
        <p:nvSpPr>
          <p:cNvPr id="9" name="Shape 3"/>
          <p:cNvSpPr/>
          <p:nvPr/>
        </p:nvSpPr>
        <p:spPr>
          <a:xfrm>
            <a:off x="1244756" y="5029200"/>
            <a:ext cx="8573572" cy="1460500"/>
          </a:xfrm>
          <a:prstGeom prst="rect">
            <a:avLst/>
          </a:prstGeom>
          <a:noFill/>
          <a:ln/>
        </p:spPr>
      </p:sp>
      <p:sp>
        <p:nvSpPr>
          <p:cNvPr id="10" name="Shape 4"/>
          <p:cNvSpPr/>
          <p:nvPr/>
        </p:nvSpPr>
        <p:spPr>
          <a:xfrm>
            <a:off x="1244756" y="5029200"/>
            <a:ext cx="1854432" cy="1460500"/>
          </a:xfrm>
          <a:prstGeom prst="rect">
            <a:avLst/>
          </a:prstGeom>
          <a:noFill/>
          <a:ln/>
        </p:spPr>
      </p:sp>
      <p:sp>
        <p:nvSpPr>
          <p:cNvPr id="12" name="Shape 6"/>
          <p:cNvSpPr/>
          <p:nvPr/>
        </p:nvSpPr>
        <p:spPr>
          <a:xfrm>
            <a:off x="3302413" y="5137150"/>
            <a:ext cx="6515914" cy="1244600"/>
          </a:xfrm>
          <a:prstGeom prst="rect">
            <a:avLst/>
          </a:prstGeom>
          <a:noFill/>
          <a:ln/>
        </p:spPr>
      </p:sp>
      <p:sp>
        <p:nvSpPr>
          <p:cNvPr id="15" name="Shape 9"/>
          <p:cNvSpPr/>
          <p:nvPr/>
        </p:nvSpPr>
        <p:spPr>
          <a:xfrm>
            <a:off x="1244756" y="7099300"/>
            <a:ext cx="8573572" cy="1460500"/>
          </a:xfrm>
          <a:prstGeom prst="rect">
            <a:avLst/>
          </a:prstGeom>
          <a:noFill/>
          <a:ln/>
        </p:spPr>
      </p:sp>
      <p:sp>
        <p:nvSpPr>
          <p:cNvPr id="16" name="Shape 10"/>
          <p:cNvSpPr/>
          <p:nvPr/>
        </p:nvSpPr>
        <p:spPr>
          <a:xfrm>
            <a:off x="1244756" y="7099300"/>
            <a:ext cx="1930641" cy="1460500"/>
          </a:xfrm>
          <a:prstGeom prst="rect">
            <a:avLst/>
          </a:prstGeom>
          <a:noFill/>
          <a:ln/>
        </p:spPr>
      </p:sp>
      <p:sp>
        <p:nvSpPr>
          <p:cNvPr id="18" name="Shape 12"/>
          <p:cNvSpPr/>
          <p:nvPr/>
        </p:nvSpPr>
        <p:spPr>
          <a:xfrm>
            <a:off x="3378622" y="7207250"/>
            <a:ext cx="6439705" cy="1244600"/>
          </a:xfrm>
          <a:prstGeom prst="rect">
            <a:avLst/>
          </a:prstGeom>
          <a:noFill/>
          <a:ln/>
        </p:spPr>
      </p:sp>
      <p:sp>
        <p:nvSpPr>
          <p:cNvPr id="21" name="Shape 15"/>
          <p:cNvSpPr/>
          <p:nvPr/>
        </p:nvSpPr>
        <p:spPr>
          <a:xfrm>
            <a:off x="1244756" y="9169400"/>
            <a:ext cx="8573572" cy="1460500"/>
          </a:xfrm>
          <a:prstGeom prst="rect">
            <a:avLst/>
          </a:prstGeom>
          <a:noFill/>
          <a:ln/>
        </p:spPr>
      </p:sp>
      <p:sp>
        <p:nvSpPr>
          <p:cNvPr id="22" name="Shape 16"/>
          <p:cNvSpPr/>
          <p:nvPr/>
        </p:nvSpPr>
        <p:spPr>
          <a:xfrm>
            <a:off x="1244756" y="9169400"/>
            <a:ext cx="1930641" cy="1460500"/>
          </a:xfrm>
          <a:prstGeom prst="rect">
            <a:avLst/>
          </a:prstGeom>
          <a:noFill/>
          <a:ln/>
        </p:spPr>
      </p:sp>
      <p:sp>
        <p:nvSpPr>
          <p:cNvPr id="24" name="Shape 18"/>
          <p:cNvSpPr/>
          <p:nvPr/>
        </p:nvSpPr>
        <p:spPr>
          <a:xfrm>
            <a:off x="3378622" y="9277350"/>
            <a:ext cx="6439705" cy="1244600"/>
          </a:xfrm>
          <a:prstGeom prst="rect">
            <a:avLst/>
          </a:prstGeom>
          <a:noFill/>
          <a:ln/>
        </p:spPr>
      </p:sp>
      <p:pic>
        <p:nvPicPr>
          <p:cNvPr id="27" name="Image 4"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2848" y="9906000"/>
            <a:ext cx="4610676" cy="3810000"/>
          </a:xfrm>
          <a:prstGeom prst="rect">
            <a:avLst/>
          </a:prstGeom>
        </p:spPr>
      </p:pic>
      <p:pic>
        <p:nvPicPr>
          <p:cNvPr id="28" name="Picture 27">
            <a:extLst>
              <a:ext uri="{FF2B5EF4-FFF2-40B4-BE49-F238E27FC236}">
                <a16:creationId xmlns:a16="http://schemas.microsoft.com/office/drawing/2014/main" id="{24C15E3D-BA87-D9DB-DF49-4F18E4A5519F}"/>
              </a:ext>
            </a:extLst>
          </p:cNvPr>
          <p:cNvPicPr>
            <a:picLocks noChangeAspect="1"/>
          </p:cNvPicPr>
          <p:nvPr/>
        </p:nvPicPr>
        <p:blipFill>
          <a:blip r:embed="rId7"/>
          <a:stretch>
            <a:fillRect/>
          </a:stretch>
        </p:blipFill>
        <p:spPr>
          <a:xfrm>
            <a:off x="15161" y="194087"/>
            <a:ext cx="2487901" cy="2632267"/>
          </a:xfrm>
          <a:prstGeom prst="rect">
            <a:avLst/>
          </a:prstGeom>
        </p:spPr>
      </p:pic>
      <p:pic>
        <p:nvPicPr>
          <p:cNvPr id="29" name="Picture 28">
            <a:extLst>
              <a:ext uri="{FF2B5EF4-FFF2-40B4-BE49-F238E27FC236}">
                <a16:creationId xmlns:a16="http://schemas.microsoft.com/office/drawing/2014/main" id="{0F1B2DD9-C989-63D0-70C8-83E0C6D0132D}"/>
              </a:ext>
            </a:extLst>
          </p:cNvPr>
          <p:cNvPicPr>
            <a:picLocks noChangeAspect="1"/>
          </p:cNvPicPr>
          <p:nvPr/>
        </p:nvPicPr>
        <p:blipFill>
          <a:blip r:embed="rId8"/>
          <a:stretch>
            <a:fillRect/>
          </a:stretch>
        </p:blipFill>
        <p:spPr>
          <a:xfrm>
            <a:off x="20382568" y="-941103"/>
            <a:ext cx="4253669" cy="5102556"/>
          </a:xfrm>
          <a:prstGeom prst="rect">
            <a:avLst/>
          </a:prstGeom>
        </p:spPr>
      </p:pic>
      <p:sp>
        <p:nvSpPr>
          <p:cNvPr id="30" name="TextBox 29">
            <a:extLst>
              <a:ext uri="{FF2B5EF4-FFF2-40B4-BE49-F238E27FC236}">
                <a16:creationId xmlns:a16="http://schemas.microsoft.com/office/drawing/2014/main" id="{DB6A99D5-032A-823F-61B6-C76FA7738A9A}"/>
              </a:ext>
            </a:extLst>
          </p:cNvPr>
          <p:cNvSpPr txBox="1"/>
          <p:nvPr/>
        </p:nvSpPr>
        <p:spPr>
          <a:xfrm>
            <a:off x="2346431" y="3796407"/>
            <a:ext cx="11363592" cy="6001643"/>
          </a:xfrm>
          <a:prstGeom prst="rect">
            <a:avLst/>
          </a:prstGeom>
          <a:noFill/>
        </p:spPr>
        <p:txBody>
          <a:bodyPr wrap="square" rtlCol="0">
            <a:spAutoFit/>
          </a:bodyPr>
          <a:lstStyle/>
          <a:p>
            <a:r>
              <a:rPr lang="en-US" sz="3600" b="1" dirty="0"/>
              <a:t>By age group:-</a:t>
            </a:r>
          </a:p>
          <a:p>
            <a:endParaRPr lang="en-US" sz="3200" dirty="0"/>
          </a:p>
          <a:p>
            <a:r>
              <a:rPr lang="en-US" sz="3600" dirty="0"/>
              <a:t>"We can see from the chart that Nescafe has more younger shoppers compared to Starbucks. For example, in the 18-20 age group, Nescafe has 1% while Starbucks has 0.5%. In the 25-34 age group, Nescafe has 19.9% and Starbucks has 16.2%. However, Starbucks attracts more older shoppers, particularly those aged 55 and above. For instance, in the 55-64 age group, Nescafe has 15.1% of shoppers, while Starbucks has 19.7%."</a:t>
            </a:r>
          </a:p>
          <a:p>
            <a:br>
              <a:rPr lang="en-US" sz="1200" dirty="0"/>
            </a:br>
            <a:endParaRPr lang="en-US" sz="1200" dirty="0"/>
          </a:p>
        </p:txBody>
      </p:sp>
      <p:pic>
        <p:nvPicPr>
          <p:cNvPr id="32" name="Picture 31">
            <a:extLst>
              <a:ext uri="{FF2B5EF4-FFF2-40B4-BE49-F238E27FC236}">
                <a16:creationId xmlns:a16="http://schemas.microsoft.com/office/drawing/2014/main" id="{41763BDB-9273-E8A1-EE2D-BDAF4EB50B7E}"/>
              </a:ext>
            </a:extLst>
          </p:cNvPr>
          <p:cNvPicPr>
            <a:picLocks noChangeAspect="1"/>
          </p:cNvPicPr>
          <p:nvPr/>
        </p:nvPicPr>
        <p:blipFill>
          <a:blip r:embed="rId9"/>
          <a:stretch>
            <a:fillRect/>
          </a:stretch>
        </p:blipFill>
        <p:spPr>
          <a:xfrm>
            <a:off x="13869537" y="4827302"/>
            <a:ext cx="10296750" cy="280389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3">
    <p:bg>
      <p:bgPr>
        <a:solidFill>
          <a:srgbClr val="3D261A"/>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717" y="0"/>
            <a:ext cx="23389496" cy="13716000"/>
          </a:xfrm>
          <a:prstGeom prst="rect">
            <a:avLst/>
          </a:prstGeom>
        </p:spPr>
      </p:pic>
      <p:sp>
        <p:nvSpPr>
          <p:cNvPr id="3" name="Shape 0"/>
          <p:cNvSpPr/>
          <p:nvPr/>
        </p:nvSpPr>
        <p:spPr>
          <a:xfrm>
            <a:off x="23370921" y="10515600"/>
            <a:ext cx="1016127" cy="3200400"/>
          </a:xfrm>
          <a:prstGeom prst="rect">
            <a:avLst/>
          </a:prstGeom>
          <a:noFill/>
          <a:ln/>
        </p:spPr>
      </p:sp>
      <p:sp>
        <p:nvSpPr>
          <p:cNvPr id="5" name="Shape 1"/>
          <p:cNvSpPr/>
          <p:nvPr/>
        </p:nvSpPr>
        <p:spPr>
          <a:xfrm>
            <a:off x="3391324" y="3263900"/>
            <a:ext cx="7874984" cy="2806700"/>
          </a:xfrm>
          <a:prstGeom prst="rect">
            <a:avLst/>
          </a:prstGeom>
          <a:noFill/>
          <a:ln/>
        </p:spPr>
      </p:sp>
      <p:sp>
        <p:nvSpPr>
          <p:cNvPr id="6" name="Shape 2"/>
          <p:cNvSpPr/>
          <p:nvPr/>
        </p:nvSpPr>
        <p:spPr>
          <a:xfrm>
            <a:off x="4147068" y="3263900"/>
            <a:ext cx="6363495" cy="2324100"/>
          </a:xfrm>
          <a:prstGeom prst="rect">
            <a:avLst/>
          </a:prstGeom>
          <a:noFill/>
          <a:ln/>
        </p:spPr>
      </p:sp>
      <p:sp>
        <p:nvSpPr>
          <p:cNvPr id="8" name="Shape 4"/>
          <p:cNvSpPr/>
          <p:nvPr/>
        </p:nvSpPr>
        <p:spPr>
          <a:xfrm>
            <a:off x="3391324" y="5588000"/>
            <a:ext cx="7874984" cy="482600"/>
          </a:xfrm>
          <a:prstGeom prst="rect">
            <a:avLst/>
          </a:prstGeom>
          <a:noFill/>
          <a:ln/>
        </p:spPr>
      </p:sp>
      <p:sp>
        <p:nvSpPr>
          <p:cNvPr id="10" name="Shape 6"/>
          <p:cNvSpPr/>
          <p:nvPr/>
        </p:nvSpPr>
        <p:spPr>
          <a:xfrm>
            <a:off x="3391324" y="6985000"/>
            <a:ext cx="7874984" cy="2806700"/>
          </a:xfrm>
          <a:prstGeom prst="rect">
            <a:avLst/>
          </a:prstGeom>
          <a:noFill/>
          <a:ln/>
        </p:spPr>
      </p:sp>
      <p:sp>
        <p:nvSpPr>
          <p:cNvPr id="11" name="Shape 7"/>
          <p:cNvSpPr/>
          <p:nvPr/>
        </p:nvSpPr>
        <p:spPr>
          <a:xfrm>
            <a:off x="3835879" y="6985000"/>
            <a:ext cx="6985873" cy="2324100"/>
          </a:xfrm>
          <a:prstGeom prst="rect">
            <a:avLst/>
          </a:prstGeom>
          <a:noFill/>
          <a:ln/>
        </p:spPr>
      </p:sp>
      <p:sp>
        <p:nvSpPr>
          <p:cNvPr id="13" name="Shape 9"/>
          <p:cNvSpPr/>
          <p:nvPr/>
        </p:nvSpPr>
        <p:spPr>
          <a:xfrm>
            <a:off x="3391324" y="9309100"/>
            <a:ext cx="7874984" cy="482600"/>
          </a:xfrm>
          <a:prstGeom prst="rect">
            <a:avLst/>
          </a:prstGeom>
          <a:noFill/>
          <a:ln/>
        </p:spPr>
      </p:sp>
      <p:sp>
        <p:nvSpPr>
          <p:cNvPr id="15" name="Shape 11"/>
          <p:cNvSpPr/>
          <p:nvPr/>
        </p:nvSpPr>
        <p:spPr>
          <a:xfrm>
            <a:off x="13552594" y="3263900"/>
            <a:ext cx="7874984" cy="2806700"/>
          </a:xfrm>
          <a:prstGeom prst="rect">
            <a:avLst/>
          </a:prstGeom>
          <a:noFill/>
          <a:ln/>
        </p:spPr>
      </p:sp>
      <p:sp>
        <p:nvSpPr>
          <p:cNvPr id="16" name="Shape 12"/>
          <p:cNvSpPr/>
          <p:nvPr/>
        </p:nvSpPr>
        <p:spPr>
          <a:xfrm>
            <a:off x="15946843" y="3263900"/>
            <a:ext cx="3086486" cy="2324100"/>
          </a:xfrm>
          <a:prstGeom prst="rect">
            <a:avLst/>
          </a:prstGeom>
          <a:noFill/>
          <a:ln/>
        </p:spPr>
      </p:sp>
      <p:sp>
        <p:nvSpPr>
          <p:cNvPr id="18" name="Shape 14"/>
          <p:cNvSpPr/>
          <p:nvPr/>
        </p:nvSpPr>
        <p:spPr>
          <a:xfrm>
            <a:off x="13552594" y="5588000"/>
            <a:ext cx="7874984" cy="482600"/>
          </a:xfrm>
          <a:prstGeom prst="rect">
            <a:avLst/>
          </a:prstGeom>
          <a:noFill/>
          <a:ln/>
        </p:spPr>
      </p:sp>
      <p:sp>
        <p:nvSpPr>
          <p:cNvPr id="20" name="Shape 16"/>
          <p:cNvSpPr/>
          <p:nvPr/>
        </p:nvSpPr>
        <p:spPr>
          <a:xfrm>
            <a:off x="13552594" y="6985000"/>
            <a:ext cx="7874984" cy="2806700"/>
          </a:xfrm>
          <a:prstGeom prst="rect">
            <a:avLst/>
          </a:prstGeom>
          <a:noFill/>
          <a:ln/>
        </p:spPr>
      </p:sp>
      <p:sp>
        <p:nvSpPr>
          <p:cNvPr id="21" name="Shape 17"/>
          <p:cNvSpPr/>
          <p:nvPr/>
        </p:nvSpPr>
        <p:spPr>
          <a:xfrm>
            <a:off x="15152994" y="6985000"/>
            <a:ext cx="4674184" cy="2324100"/>
          </a:xfrm>
          <a:prstGeom prst="rect">
            <a:avLst/>
          </a:prstGeom>
          <a:noFill/>
          <a:ln/>
        </p:spPr>
      </p:sp>
      <p:sp>
        <p:nvSpPr>
          <p:cNvPr id="23" name="Shape 19"/>
          <p:cNvSpPr/>
          <p:nvPr/>
        </p:nvSpPr>
        <p:spPr>
          <a:xfrm>
            <a:off x="13552594" y="9309100"/>
            <a:ext cx="7874984" cy="482600"/>
          </a:xfrm>
          <a:prstGeom prst="rect">
            <a:avLst/>
          </a:prstGeom>
          <a:noFill/>
          <a:ln/>
        </p:spPr>
      </p:sp>
      <p:pic>
        <p:nvPicPr>
          <p:cNvPr id="25"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18925492" y="7912100"/>
            <a:ext cx="5461683" cy="5321300"/>
          </a:xfrm>
          <a:prstGeom prst="rect">
            <a:avLst/>
          </a:prstGeom>
        </p:spPr>
      </p:pic>
      <p:pic>
        <p:nvPicPr>
          <p:cNvPr id="26" name="Picture 25">
            <a:extLst>
              <a:ext uri="{FF2B5EF4-FFF2-40B4-BE49-F238E27FC236}">
                <a16:creationId xmlns:a16="http://schemas.microsoft.com/office/drawing/2014/main" id="{6230434C-2E4B-D8AC-255F-0BEC8CF0A5EC}"/>
              </a:ext>
            </a:extLst>
          </p:cNvPr>
          <p:cNvPicPr>
            <a:picLocks noChangeAspect="1"/>
          </p:cNvPicPr>
          <p:nvPr/>
        </p:nvPicPr>
        <p:blipFill>
          <a:blip r:embed="rId7"/>
          <a:stretch>
            <a:fillRect/>
          </a:stretch>
        </p:blipFill>
        <p:spPr>
          <a:xfrm>
            <a:off x="15161" y="194087"/>
            <a:ext cx="2487901" cy="2632267"/>
          </a:xfrm>
          <a:prstGeom prst="rect">
            <a:avLst/>
          </a:prstGeom>
        </p:spPr>
      </p:pic>
      <p:pic>
        <p:nvPicPr>
          <p:cNvPr id="27" name="Picture 26">
            <a:extLst>
              <a:ext uri="{FF2B5EF4-FFF2-40B4-BE49-F238E27FC236}">
                <a16:creationId xmlns:a16="http://schemas.microsoft.com/office/drawing/2014/main" id="{4189EA49-BBB2-841E-19A6-1AA25B85525C}"/>
              </a:ext>
            </a:extLst>
          </p:cNvPr>
          <p:cNvPicPr>
            <a:picLocks noChangeAspect="1"/>
          </p:cNvPicPr>
          <p:nvPr/>
        </p:nvPicPr>
        <p:blipFill>
          <a:blip r:embed="rId8"/>
          <a:stretch>
            <a:fillRect/>
          </a:stretch>
        </p:blipFill>
        <p:spPr>
          <a:xfrm>
            <a:off x="20497868" y="-903784"/>
            <a:ext cx="4253669" cy="5102556"/>
          </a:xfrm>
          <a:prstGeom prst="rect">
            <a:avLst/>
          </a:prstGeom>
        </p:spPr>
      </p:pic>
      <p:sp>
        <p:nvSpPr>
          <p:cNvPr id="28" name="TextBox 27">
            <a:extLst>
              <a:ext uri="{FF2B5EF4-FFF2-40B4-BE49-F238E27FC236}">
                <a16:creationId xmlns:a16="http://schemas.microsoft.com/office/drawing/2014/main" id="{66800222-8797-2B79-31B4-EB35E928EFAB}"/>
              </a:ext>
            </a:extLst>
          </p:cNvPr>
          <p:cNvSpPr txBox="1"/>
          <p:nvPr/>
        </p:nvSpPr>
        <p:spPr>
          <a:xfrm>
            <a:off x="2627618" y="1735494"/>
            <a:ext cx="8530727" cy="4770537"/>
          </a:xfrm>
          <a:prstGeom prst="rect">
            <a:avLst/>
          </a:prstGeom>
          <a:noFill/>
        </p:spPr>
        <p:txBody>
          <a:bodyPr wrap="square" rtlCol="0">
            <a:spAutoFit/>
          </a:bodyPr>
          <a:lstStyle/>
          <a:p>
            <a:r>
              <a:rPr lang="en-US" sz="4400" dirty="0">
                <a:solidFill>
                  <a:srgbClr val="E9D7C2">
                    <a:alpha val="100000"/>
                  </a:srgbClr>
                </a:solidFill>
                <a:latin typeface="Teko Bold" pitchFamily="34" charset="0"/>
                <a:ea typeface="Teko Bold" pitchFamily="34" charset="-122"/>
              </a:rPr>
              <a:t>By Education Level:- </a:t>
            </a:r>
          </a:p>
          <a:p>
            <a:endParaRPr lang="en-US" sz="4400" dirty="0">
              <a:solidFill>
                <a:srgbClr val="E9D7C2">
                  <a:alpha val="100000"/>
                </a:srgbClr>
              </a:solidFill>
              <a:latin typeface="Teko Bold" pitchFamily="34" charset="0"/>
              <a:ea typeface="Teko Bold" pitchFamily="34" charset="-122"/>
            </a:endParaRPr>
          </a:p>
          <a:p>
            <a:pPr marL="571500" indent="-571500">
              <a:buFont typeface="Arial" panose="020B0604020202020204" pitchFamily="34" charset="0"/>
              <a:buChar char="•"/>
            </a:pPr>
            <a:r>
              <a:rPr lang="en-US" sz="3600" dirty="0">
                <a:solidFill>
                  <a:srgbClr val="E9D7C2">
                    <a:alpha val="100000"/>
                  </a:srgbClr>
                </a:solidFill>
                <a:latin typeface="Teko Bold" pitchFamily="34" charset="0"/>
                <a:ea typeface="Teko Bold" pitchFamily="34" charset="-122"/>
              </a:rPr>
              <a:t>Nescafe shoppers generally have lower education levels than Starbucks shoppers For example, 7.2% of Nescafe shoppers have less than a high school education, while only 2.4% of Starbucks shoppers fall into this category</a:t>
            </a:r>
          </a:p>
        </p:txBody>
      </p:sp>
      <p:pic>
        <p:nvPicPr>
          <p:cNvPr id="30" name="Picture 29">
            <a:extLst>
              <a:ext uri="{FF2B5EF4-FFF2-40B4-BE49-F238E27FC236}">
                <a16:creationId xmlns:a16="http://schemas.microsoft.com/office/drawing/2014/main" id="{68794D8C-011A-DCDB-301B-45FACBB1C09D}"/>
              </a:ext>
            </a:extLst>
          </p:cNvPr>
          <p:cNvPicPr>
            <a:picLocks noChangeAspect="1"/>
          </p:cNvPicPr>
          <p:nvPr/>
        </p:nvPicPr>
        <p:blipFill>
          <a:blip r:embed="rId9"/>
          <a:stretch>
            <a:fillRect/>
          </a:stretch>
        </p:blipFill>
        <p:spPr>
          <a:xfrm>
            <a:off x="2235479" y="7599006"/>
            <a:ext cx="8275083" cy="3560405"/>
          </a:xfrm>
          <a:prstGeom prst="rect">
            <a:avLst/>
          </a:prstGeom>
        </p:spPr>
      </p:pic>
      <p:pic>
        <p:nvPicPr>
          <p:cNvPr id="32" name="Picture 31">
            <a:extLst>
              <a:ext uri="{FF2B5EF4-FFF2-40B4-BE49-F238E27FC236}">
                <a16:creationId xmlns:a16="http://schemas.microsoft.com/office/drawing/2014/main" id="{6A3CBFBF-C146-1C09-77C5-AB773D96D947}"/>
              </a:ext>
            </a:extLst>
          </p:cNvPr>
          <p:cNvPicPr>
            <a:picLocks noChangeAspect="1"/>
          </p:cNvPicPr>
          <p:nvPr/>
        </p:nvPicPr>
        <p:blipFill>
          <a:blip r:embed="rId10"/>
          <a:stretch>
            <a:fillRect/>
          </a:stretch>
        </p:blipFill>
        <p:spPr>
          <a:xfrm>
            <a:off x="12075104" y="2349500"/>
            <a:ext cx="8676178" cy="3517900"/>
          </a:xfrm>
          <a:prstGeom prst="rect">
            <a:avLst/>
          </a:prstGeom>
        </p:spPr>
      </p:pic>
      <p:sp>
        <p:nvSpPr>
          <p:cNvPr id="33" name="TextBox 32">
            <a:extLst>
              <a:ext uri="{FF2B5EF4-FFF2-40B4-BE49-F238E27FC236}">
                <a16:creationId xmlns:a16="http://schemas.microsoft.com/office/drawing/2014/main" id="{1FD76945-A127-7A8C-4363-485B34C18C99}"/>
              </a:ext>
            </a:extLst>
          </p:cNvPr>
          <p:cNvSpPr txBox="1"/>
          <p:nvPr/>
        </p:nvSpPr>
        <p:spPr>
          <a:xfrm>
            <a:off x="11270392" y="6731393"/>
            <a:ext cx="8530727" cy="5139869"/>
          </a:xfrm>
          <a:prstGeom prst="rect">
            <a:avLst/>
          </a:prstGeom>
          <a:noFill/>
        </p:spPr>
        <p:txBody>
          <a:bodyPr wrap="square" rtlCol="0">
            <a:spAutoFit/>
          </a:bodyPr>
          <a:lstStyle/>
          <a:p>
            <a:r>
              <a:rPr lang="en-US" sz="4400" dirty="0">
                <a:solidFill>
                  <a:srgbClr val="E9D7C2">
                    <a:alpha val="100000"/>
                  </a:srgbClr>
                </a:solidFill>
                <a:latin typeface="Teko Bold" pitchFamily="34" charset="0"/>
                <a:ea typeface="Teko Bold" pitchFamily="34" charset="-122"/>
              </a:rPr>
              <a:t>By Employment:-</a:t>
            </a:r>
          </a:p>
          <a:p>
            <a:endParaRPr lang="en-US" sz="4400" dirty="0">
              <a:solidFill>
                <a:srgbClr val="E9D7C2">
                  <a:alpha val="100000"/>
                </a:srgbClr>
              </a:solidFill>
              <a:latin typeface="Teko Bold" pitchFamily="34" charset="0"/>
              <a:ea typeface="Teko Bold" pitchFamily="34" charset="-122"/>
            </a:endParaRPr>
          </a:p>
          <a:p>
            <a:pPr marL="571500" indent="-571500">
              <a:buFont typeface="Arial" panose="020B0604020202020204" pitchFamily="34" charset="0"/>
              <a:buChar char="•"/>
            </a:pPr>
            <a:r>
              <a:rPr lang="en-US" sz="4000" dirty="0">
                <a:solidFill>
                  <a:srgbClr val="E9D7C2">
                    <a:alpha val="100000"/>
                  </a:srgbClr>
                </a:solidFill>
                <a:latin typeface="Teko Bold" pitchFamily="34" charset="0"/>
                <a:ea typeface="Teko Bold" pitchFamily="34" charset="-122"/>
              </a:rPr>
              <a:t> A higher percentage of Nescafe shoppers are employed full-time compared to Starbucks shoppers</a:t>
            </a:r>
          </a:p>
          <a:p>
            <a:pPr marL="571500" indent="-571500">
              <a:buFont typeface="Arial" panose="020B0604020202020204" pitchFamily="34" charset="0"/>
              <a:buChar char="•"/>
            </a:pPr>
            <a:r>
              <a:rPr lang="en-US" sz="4000" dirty="0">
                <a:solidFill>
                  <a:srgbClr val="E9D7C2">
                    <a:alpha val="100000"/>
                  </a:srgbClr>
                </a:solidFill>
                <a:latin typeface="Teko Bold" pitchFamily="34" charset="0"/>
                <a:ea typeface="Teko Bold" pitchFamily="34" charset="-122"/>
              </a:rPr>
              <a:t>Starbucks shoppers have a higher rate of retirement 18.7% compared to Nescafe shoppers 12.0%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4">
    <p:bg>
      <p:bgPr>
        <a:solidFill>
          <a:srgbClr val="E9D7C2"/>
        </a:solidFill>
        <a:effectLst/>
      </p:bgPr>
    </p:bg>
    <p:spTree>
      <p:nvGrpSpPr>
        <p:cNvPr id="1" name=""/>
        <p:cNvGrpSpPr/>
        <p:nvPr/>
      </p:nvGrpSpPr>
      <p:grpSpPr>
        <a:xfrm>
          <a:off x="0" y="0"/>
          <a:ext cx="0" cy="0"/>
          <a:chOff x="0" y="0"/>
          <a:chExt cx="0" cy="0"/>
        </a:xfrm>
      </p:grpSpPr>
      <p:sp>
        <p:nvSpPr>
          <p:cNvPr id="3" name="Shape 0"/>
          <p:cNvSpPr/>
          <p:nvPr/>
        </p:nvSpPr>
        <p:spPr>
          <a:xfrm>
            <a:off x="23370921" y="10515600"/>
            <a:ext cx="1016127" cy="3200400"/>
          </a:xfrm>
          <a:prstGeom prst="rect">
            <a:avLst/>
          </a:prstGeom>
          <a:noFill/>
          <a:ln/>
        </p:spPr>
      </p:sp>
      <p:sp>
        <p:nvSpPr>
          <p:cNvPr id="5" name="Text 1"/>
          <p:cNvSpPr/>
          <p:nvPr/>
        </p:nvSpPr>
        <p:spPr>
          <a:xfrm>
            <a:off x="2503062" y="1948295"/>
            <a:ext cx="10149248" cy="1153710"/>
          </a:xfrm>
          <a:prstGeom prst="rect">
            <a:avLst/>
          </a:prstGeom>
          <a:noFill/>
          <a:ln/>
        </p:spPr>
        <p:txBody>
          <a:bodyPr wrap="square" lIns="0" tIns="0" rIns="0" bIns="0" rtlCol="0" anchor="t"/>
          <a:lstStyle/>
          <a:p>
            <a:pPr marL="857250" indent="-857250" algn="ctr">
              <a:buFont typeface="Wingdings" panose="05000000000000000000" pitchFamily="2" charset="2"/>
              <a:buChar char="v"/>
            </a:pPr>
            <a:r>
              <a:rPr lang="en-US" sz="6600" dirty="0">
                <a:solidFill>
                  <a:srgbClr val="272727">
                    <a:alpha val="100000"/>
                  </a:srgbClr>
                </a:solidFill>
                <a:latin typeface="Teko Bold" pitchFamily="34" charset="0"/>
                <a:ea typeface="Teko Bold" pitchFamily="34" charset="-122"/>
              </a:rPr>
              <a:t>Shoppers by their Income </a:t>
            </a:r>
            <a:endParaRPr lang="en-US" sz="6600" dirty="0"/>
          </a:p>
        </p:txBody>
      </p:sp>
      <p:sp>
        <p:nvSpPr>
          <p:cNvPr id="6" name="Shape 2"/>
          <p:cNvSpPr/>
          <p:nvPr/>
        </p:nvSpPr>
        <p:spPr>
          <a:xfrm>
            <a:off x="2718140" y="3771900"/>
            <a:ext cx="8941918" cy="6180901"/>
          </a:xfrm>
          <a:prstGeom prst="rect">
            <a:avLst/>
          </a:prstGeom>
          <a:noFill/>
          <a:ln/>
        </p:spPr>
      </p:sp>
      <p:pic>
        <p:nvPicPr>
          <p:cNvPr id="26" name="Image 2"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8467" y="3771900"/>
            <a:ext cx="8291591" cy="5511006"/>
          </a:xfrm>
          <a:prstGeom prst="rect">
            <a:avLst/>
          </a:prstGeom>
        </p:spPr>
      </p:pic>
      <p:sp>
        <p:nvSpPr>
          <p:cNvPr id="48" name="Shape 22"/>
          <p:cNvSpPr/>
          <p:nvPr/>
        </p:nvSpPr>
        <p:spPr>
          <a:xfrm>
            <a:off x="14403600" y="4191000"/>
            <a:ext cx="5601400" cy="7620000"/>
          </a:xfrm>
          <a:prstGeom prst="rect">
            <a:avLst/>
          </a:prstGeom>
          <a:noFill/>
          <a:ln/>
        </p:spPr>
      </p:sp>
      <p:sp>
        <p:nvSpPr>
          <p:cNvPr id="49" name="Shape 23"/>
          <p:cNvSpPr/>
          <p:nvPr/>
        </p:nvSpPr>
        <p:spPr>
          <a:xfrm>
            <a:off x="14403600" y="4191000"/>
            <a:ext cx="5601400" cy="7620000"/>
          </a:xfrm>
          <a:prstGeom prst="rect">
            <a:avLst/>
          </a:prstGeom>
          <a:noFill/>
          <a:ln/>
        </p:spPr>
      </p:sp>
      <p:sp>
        <p:nvSpPr>
          <p:cNvPr id="55" name="Shape 27"/>
          <p:cNvSpPr/>
          <p:nvPr/>
        </p:nvSpPr>
        <p:spPr>
          <a:xfrm>
            <a:off x="13260457" y="10515600"/>
            <a:ext cx="7874984" cy="1943100"/>
          </a:xfrm>
          <a:prstGeom prst="rect">
            <a:avLst/>
          </a:prstGeom>
          <a:noFill/>
          <a:ln/>
        </p:spPr>
      </p:sp>
      <p:sp>
        <p:nvSpPr>
          <p:cNvPr id="56" name="Shape 28"/>
          <p:cNvSpPr/>
          <p:nvPr/>
        </p:nvSpPr>
        <p:spPr>
          <a:xfrm>
            <a:off x="13260457" y="10515600"/>
            <a:ext cx="7874984" cy="1943100"/>
          </a:xfrm>
          <a:prstGeom prst="rect">
            <a:avLst/>
          </a:prstGeom>
          <a:noFill/>
          <a:ln/>
        </p:spPr>
      </p:sp>
      <p:sp>
        <p:nvSpPr>
          <p:cNvPr id="59" name="Shape 31"/>
          <p:cNvSpPr/>
          <p:nvPr/>
        </p:nvSpPr>
        <p:spPr>
          <a:xfrm>
            <a:off x="3251606" y="10515600"/>
            <a:ext cx="7874984" cy="1943100"/>
          </a:xfrm>
          <a:prstGeom prst="rect">
            <a:avLst/>
          </a:prstGeom>
          <a:noFill/>
          <a:ln/>
        </p:spPr>
      </p:sp>
      <p:sp>
        <p:nvSpPr>
          <p:cNvPr id="60" name="Shape 32"/>
          <p:cNvSpPr/>
          <p:nvPr/>
        </p:nvSpPr>
        <p:spPr>
          <a:xfrm>
            <a:off x="3251606" y="10515600"/>
            <a:ext cx="7874984" cy="1943100"/>
          </a:xfrm>
          <a:prstGeom prst="rect">
            <a:avLst/>
          </a:prstGeom>
          <a:noFill/>
          <a:ln/>
        </p:spPr>
      </p:sp>
      <p:sp>
        <p:nvSpPr>
          <p:cNvPr id="62" name="Text 34"/>
          <p:cNvSpPr/>
          <p:nvPr/>
        </p:nvSpPr>
        <p:spPr>
          <a:xfrm>
            <a:off x="12652310" y="4582886"/>
            <a:ext cx="11271380" cy="6324600"/>
          </a:xfrm>
          <a:prstGeom prst="rect">
            <a:avLst/>
          </a:prstGeom>
          <a:noFill/>
          <a:ln/>
        </p:spPr>
        <p:txBody>
          <a:bodyPr wrap="square" lIns="0" tIns="0" rIns="0" bIns="0" rtlCol="0" anchor="t"/>
          <a:lstStyle/>
          <a:p>
            <a:pPr marL="571500" indent="-571500">
              <a:spcAft>
                <a:spcPts val="8000"/>
              </a:spcAft>
              <a:buFont typeface="Wingdings" panose="05000000000000000000" pitchFamily="2" charset="2"/>
              <a:buChar char="Ø"/>
            </a:pPr>
            <a:r>
              <a:rPr lang="en-US" sz="3600" dirty="0"/>
              <a:t>A higher percentage of Nescafe shoppers earn less than $20k 17.6% compared to Starbucks shoppers 9.3%</a:t>
            </a:r>
          </a:p>
          <a:p>
            <a:pPr marL="571500" indent="-571500">
              <a:spcAft>
                <a:spcPts val="8000"/>
              </a:spcAft>
              <a:buFont typeface="Wingdings" panose="05000000000000000000" pitchFamily="2" charset="2"/>
              <a:buChar char="Ø"/>
            </a:pPr>
            <a:r>
              <a:rPr lang="en-US" sz="3600" dirty="0"/>
              <a:t>Nescafe shoppers show a significant percentage 20.9% in the $125k and above income bracket, while Starbucks shoppers lead in this category with 33.5%</a:t>
            </a:r>
          </a:p>
          <a:p>
            <a:pPr marL="571500" indent="-571500">
              <a:spcAft>
                <a:spcPts val="8000"/>
              </a:spcAft>
              <a:buFont typeface="Wingdings" panose="05000000000000000000" pitchFamily="2" charset="2"/>
              <a:buChar char="Ø"/>
            </a:pPr>
            <a:r>
              <a:rPr lang="en-US" sz="3600" dirty="0"/>
              <a:t>For the $20k - $40k and $40k - $60k income brackets, Nescafe and Starbucks shoppers have similar percentages</a:t>
            </a:r>
          </a:p>
          <a:p>
            <a:pPr>
              <a:spcAft>
                <a:spcPts val="8000"/>
              </a:spcAft>
            </a:pPr>
            <a:endParaRPr lang="en-US" sz="3600" dirty="0"/>
          </a:p>
          <a:p>
            <a:pPr>
              <a:spcAft>
                <a:spcPts val="8000"/>
              </a:spcAft>
            </a:pPr>
            <a:endParaRPr lang="en-US" sz="3600" dirty="0"/>
          </a:p>
        </p:txBody>
      </p:sp>
      <p:pic>
        <p:nvPicPr>
          <p:cNvPr id="63" name="Picture 62">
            <a:extLst>
              <a:ext uri="{FF2B5EF4-FFF2-40B4-BE49-F238E27FC236}">
                <a16:creationId xmlns:a16="http://schemas.microsoft.com/office/drawing/2014/main" id="{9C9432FA-DF50-792C-39D1-A56C00DB394C}"/>
              </a:ext>
            </a:extLst>
          </p:cNvPr>
          <p:cNvPicPr>
            <a:picLocks noChangeAspect="1"/>
          </p:cNvPicPr>
          <p:nvPr/>
        </p:nvPicPr>
        <p:blipFill>
          <a:blip r:embed="rId5"/>
          <a:stretch>
            <a:fillRect/>
          </a:stretch>
        </p:blipFill>
        <p:spPr>
          <a:xfrm>
            <a:off x="15161" y="194087"/>
            <a:ext cx="2487901" cy="2632267"/>
          </a:xfrm>
          <a:prstGeom prst="rect">
            <a:avLst/>
          </a:prstGeom>
        </p:spPr>
      </p:pic>
      <p:pic>
        <p:nvPicPr>
          <p:cNvPr id="64" name="Picture 63">
            <a:extLst>
              <a:ext uri="{FF2B5EF4-FFF2-40B4-BE49-F238E27FC236}">
                <a16:creationId xmlns:a16="http://schemas.microsoft.com/office/drawing/2014/main" id="{4982DE1C-550E-7A72-4D0E-1D88BC842E01}"/>
              </a:ext>
            </a:extLst>
          </p:cNvPr>
          <p:cNvPicPr>
            <a:picLocks noChangeAspect="1"/>
          </p:cNvPicPr>
          <p:nvPr/>
        </p:nvPicPr>
        <p:blipFill>
          <a:blip r:embed="rId6"/>
          <a:stretch>
            <a:fillRect/>
          </a:stretch>
        </p:blipFill>
        <p:spPr>
          <a:xfrm>
            <a:off x="20497868" y="-903784"/>
            <a:ext cx="4253669" cy="5102556"/>
          </a:xfrm>
          <a:prstGeom prst="rect">
            <a:avLst/>
          </a:prstGeom>
        </p:spPr>
      </p:pic>
      <p:pic>
        <p:nvPicPr>
          <p:cNvPr id="66" name="Picture 65">
            <a:extLst>
              <a:ext uri="{FF2B5EF4-FFF2-40B4-BE49-F238E27FC236}">
                <a16:creationId xmlns:a16="http://schemas.microsoft.com/office/drawing/2014/main" id="{5804A7C7-CD29-700C-32AA-65B0EA4DA103}"/>
              </a:ext>
            </a:extLst>
          </p:cNvPr>
          <p:cNvPicPr>
            <a:picLocks noChangeAspect="1"/>
          </p:cNvPicPr>
          <p:nvPr/>
        </p:nvPicPr>
        <p:blipFill>
          <a:blip r:embed="rId7"/>
          <a:stretch>
            <a:fillRect/>
          </a:stretch>
        </p:blipFill>
        <p:spPr>
          <a:xfrm>
            <a:off x="1885076" y="4334699"/>
            <a:ext cx="10506432" cy="618090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5">
    <p:bg>
      <p:bgPr>
        <a:solidFill>
          <a:srgbClr val="E9D7C2"/>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1317111" cy="10078318"/>
          </a:xfrm>
          <a:prstGeom prst="rect">
            <a:avLst/>
          </a:prstGeom>
        </p:spPr>
      </p:pic>
      <p:sp>
        <p:nvSpPr>
          <p:cNvPr id="3" name="Shape 0"/>
          <p:cNvSpPr/>
          <p:nvPr/>
        </p:nvSpPr>
        <p:spPr>
          <a:xfrm>
            <a:off x="23370921" y="10515600"/>
            <a:ext cx="1016127" cy="3200400"/>
          </a:xfrm>
          <a:prstGeom prst="rect">
            <a:avLst/>
          </a:prstGeom>
          <a:noFill/>
          <a:ln/>
        </p:spPr>
      </p:sp>
      <p:sp>
        <p:nvSpPr>
          <p:cNvPr id="5" name="Shape 1"/>
          <p:cNvSpPr/>
          <p:nvPr/>
        </p:nvSpPr>
        <p:spPr>
          <a:xfrm>
            <a:off x="13450981" y="5753100"/>
            <a:ext cx="8738692" cy="2044700"/>
          </a:xfrm>
          <a:prstGeom prst="rect">
            <a:avLst/>
          </a:prstGeom>
          <a:noFill/>
          <a:ln/>
        </p:spPr>
      </p:sp>
      <p:sp>
        <p:nvSpPr>
          <p:cNvPr id="6" name="Shape 2"/>
          <p:cNvSpPr/>
          <p:nvPr/>
        </p:nvSpPr>
        <p:spPr>
          <a:xfrm>
            <a:off x="13450981" y="5753100"/>
            <a:ext cx="8738692" cy="2044700"/>
          </a:xfrm>
          <a:prstGeom prst="rect">
            <a:avLst/>
          </a:prstGeom>
          <a:noFill/>
          <a:ln/>
        </p:spPr>
      </p:sp>
      <p:pic>
        <p:nvPicPr>
          <p:cNvPr id="12" name="Image 4"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47182" y="9103441"/>
            <a:ext cx="5039993" cy="4482807"/>
          </a:xfrm>
          <a:prstGeom prst="rect">
            <a:avLst/>
          </a:prstGeom>
        </p:spPr>
      </p:pic>
      <p:sp>
        <p:nvSpPr>
          <p:cNvPr id="13" name="Text 1">
            <a:extLst>
              <a:ext uri="{FF2B5EF4-FFF2-40B4-BE49-F238E27FC236}">
                <a16:creationId xmlns:a16="http://schemas.microsoft.com/office/drawing/2014/main" id="{B65B96C6-B815-8AB2-1B4E-13F65426DE38}"/>
              </a:ext>
            </a:extLst>
          </p:cNvPr>
          <p:cNvSpPr/>
          <p:nvPr/>
        </p:nvSpPr>
        <p:spPr>
          <a:xfrm>
            <a:off x="2759444" y="1043516"/>
            <a:ext cx="19820637" cy="1799167"/>
          </a:xfrm>
          <a:prstGeom prst="rect">
            <a:avLst/>
          </a:prstGeom>
          <a:noFill/>
          <a:ln/>
        </p:spPr>
        <p:txBody>
          <a:bodyPr wrap="square" lIns="0" tIns="0" rIns="0" bIns="0" rtlCol="0" anchor="t"/>
          <a:lstStyle/>
          <a:p>
            <a:pPr marL="857250" indent="-857250" algn="l">
              <a:buFont typeface="Wingdings" panose="05000000000000000000" pitchFamily="2" charset="2"/>
              <a:buChar char="v"/>
            </a:pPr>
            <a:r>
              <a:rPr lang="en-US" sz="6000" dirty="0"/>
              <a:t>Difference between Nescafe and Starbucks based on Shopper Preferences </a:t>
            </a:r>
          </a:p>
        </p:txBody>
      </p:sp>
      <p:pic>
        <p:nvPicPr>
          <p:cNvPr id="14" name="Picture 13">
            <a:extLst>
              <a:ext uri="{FF2B5EF4-FFF2-40B4-BE49-F238E27FC236}">
                <a16:creationId xmlns:a16="http://schemas.microsoft.com/office/drawing/2014/main" id="{0333F06E-080E-3F43-D1C3-0AE3534BE7F6}"/>
              </a:ext>
            </a:extLst>
          </p:cNvPr>
          <p:cNvPicPr>
            <a:picLocks noChangeAspect="1"/>
          </p:cNvPicPr>
          <p:nvPr/>
        </p:nvPicPr>
        <p:blipFill>
          <a:blip r:embed="rId7"/>
          <a:stretch>
            <a:fillRect/>
          </a:stretch>
        </p:blipFill>
        <p:spPr>
          <a:xfrm>
            <a:off x="15161" y="194087"/>
            <a:ext cx="2487901" cy="2632267"/>
          </a:xfrm>
          <a:prstGeom prst="rect">
            <a:avLst/>
          </a:prstGeom>
        </p:spPr>
      </p:pic>
      <p:pic>
        <p:nvPicPr>
          <p:cNvPr id="15" name="Picture 14">
            <a:extLst>
              <a:ext uri="{FF2B5EF4-FFF2-40B4-BE49-F238E27FC236}">
                <a16:creationId xmlns:a16="http://schemas.microsoft.com/office/drawing/2014/main" id="{7D471514-ED3B-804A-08E7-16F29AE32C08}"/>
              </a:ext>
            </a:extLst>
          </p:cNvPr>
          <p:cNvPicPr>
            <a:picLocks noChangeAspect="1"/>
          </p:cNvPicPr>
          <p:nvPr/>
        </p:nvPicPr>
        <p:blipFill>
          <a:blip r:embed="rId8"/>
          <a:stretch>
            <a:fillRect/>
          </a:stretch>
        </p:blipFill>
        <p:spPr>
          <a:xfrm>
            <a:off x="20382568" y="-941103"/>
            <a:ext cx="4253669" cy="5102556"/>
          </a:xfrm>
          <a:prstGeom prst="rect">
            <a:avLst/>
          </a:prstGeom>
        </p:spPr>
      </p:pic>
      <p:pic>
        <p:nvPicPr>
          <p:cNvPr id="17" name="Picture 16">
            <a:extLst>
              <a:ext uri="{FF2B5EF4-FFF2-40B4-BE49-F238E27FC236}">
                <a16:creationId xmlns:a16="http://schemas.microsoft.com/office/drawing/2014/main" id="{097B3631-4F3F-4710-2624-55124EDBA996}"/>
              </a:ext>
            </a:extLst>
          </p:cNvPr>
          <p:cNvPicPr>
            <a:picLocks noChangeAspect="1"/>
          </p:cNvPicPr>
          <p:nvPr/>
        </p:nvPicPr>
        <p:blipFill>
          <a:blip r:embed="rId9"/>
          <a:stretch>
            <a:fillRect/>
          </a:stretch>
        </p:blipFill>
        <p:spPr>
          <a:xfrm>
            <a:off x="4095004" y="2880634"/>
            <a:ext cx="4619788" cy="2158525"/>
          </a:xfrm>
          <a:prstGeom prst="rect">
            <a:avLst/>
          </a:prstGeom>
        </p:spPr>
      </p:pic>
      <p:pic>
        <p:nvPicPr>
          <p:cNvPr id="19" name="Picture 18">
            <a:extLst>
              <a:ext uri="{FF2B5EF4-FFF2-40B4-BE49-F238E27FC236}">
                <a16:creationId xmlns:a16="http://schemas.microsoft.com/office/drawing/2014/main" id="{4F8D1081-5028-7516-FF97-2F97C41DC96C}"/>
              </a:ext>
            </a:extLst>
          </p:cNvPr>
          <p:cNvPicPr>
            <a:picLocks noChangeAspect="1"/>
          </p:cNvPicPr>
          <p:nvPr/>
        </p:nvPicPr>
        <p:blipFill>
          <a:blip r:embed="rId10"/>
          <a:stretch>
            <a:fillRect/>
          </a:stretch>
        </p:blipFill>
        <p:spPr>
          <a:xfrm>
            <a:off x="11823939" y="2566865"/>
            <a:ext cx="7800392" cy="2786062"/>
          </a:xfrm>
          <a:prstGeom prst="rect">
            <a:avLst/>
          </a:prstGeom>
        </p:spPr>
      </p:pic>
      <p:sp>
        <p:nvSpPr>
          <p:cNvPr id="20" name="TextBox 19">
            <a:extLst>
              <a:ext uri="{FF2B5EF4-FFF2-40B4-BE49-F238E27FC236}">
                <a16:creationId xmlns:a16="http://schemas.microsoft.com/office/drawing/2014/main" id="{39EE6112-B220-3A2E-B141-4719E5BD4745}"/>
              </a:ext>
            </a:extLst>
          </p:cNvPr>
          <p:cNvSpPr txBox="1"/>
          <p:nvPr/>
        </p:nvSpPr>
        <p:spPr>
          <a:xfrm>
            <a:off x="3359020" y="5039159"/>
            <a:ext cx="6885992" cy="6001643"/>
          </a:xfrm>
          <a:prstGeom prst="rect">
            <a:avLst/>
          </a:prstGeom>
          <a:noFill/>
        </p:spPr>
        <p:txBody>
          <a:bodyPr wrap="square" rtlCol="0">
            <a:spAutoFit/>
          </a:bodyPr>
          <a:lstStyle/>
          <a:p>
            <a:r>
              <a:rPr lang="en-US" sz="4800" dirty="0"/>
              <a:t>"After analyzing the data on consumer preferences, we find that Starbucks shoppers are more likely to use online platforms, especially mobile devices and social media, to learn about products"</a:t>
            </a:r>
          </a:p>
        </p:txBody>
      </p:sp>
      <p:sp>
        <p:nvSpPr>
          <p:cNvPr id="21" name="TextBox 20">
            <a:extLst>
              <a:ext uri="{FF2B5EF4-FFF2-40B4-BE49-F238E27FC236}">
                <a16:creationId xmlns:a16="http://schemas.microsoft.com/office/drawing/2014/main" id="{1E05E9DE-492F-72AC-EDC4-DD1213942E63}"/>
              </a:ext>
            </a:extLst>
          </p:cNvPr>
          <p:cNvSpPr txBox="1"/>
          <p:nvPr/>
        </p:nvSpPr>
        <p:spPr>
          <a:xfrm>
            <a:off x="13117458" y="5108953"/>
            <a:ext cx="6885992" cy="3046988"/>
          </a:xfrm>
          <a:prstGeom prst="rect">
            <a:avLst/>
          </a:prstGeom>
          <a:noFill/>
        </p:spPr>
        <p:txBody>
          <a:bodyPr wrap="square" rtlCol="0">
            <a:spAutoFit/>
          </a:bodyPr>
          <a:lstStyle/>
          <a:p>
            <a:r>
              <a:rPr lang="en-US" sz="4800" dirty="0"/>
              <a:t>"Nescafe shoppers tend to rely more on traditional methods like television, print media, and radio"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bg>
      <p:bgPr>
        <a:solidFill>
          <a:srgbClr val="E9D7C2"/>
        </a:solid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105FC44C-FA57-C663-0418-416CB3E7F0A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flipH="1">
            <a:off x="-1" y="0"/>
            <a:ext cx="6846283" cy="13716000"/>
          </a:xfrm>
          <a:prstGeom prst="rect">
            <a:avLst/>
          </a:prstGeom>
        </p:spPr>
      </p:pic>
      <p:pic>
        <p:nvPicPr>
          <p:cNvPr id="2" name="Image 0"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009261" y="6536266"/>
            <a:ext cx="7377786" cy="7179733"/>
          </a:xfrm>
          <a:prstGeom prst="rect">
            <a:avLst/>
          </a:prstGeom>
        </p:spPr>
      </p:pic>
      <p:sp>
        <p:nvSpPr>
          <p:cNvPr id="3" name="Shape 0"/>
          <p:cNvSpPr/>
          <p:nvPr/>
        </p:nvSpPr>
        <p:spPr>
          <a:xfrm>
            <a:off x="23370921" y="10515600"/>
            <a:ext cx="1016127" cy="3200400"/>
          </a:xfrm>
          <a:prstGeom prst="rect">
            <a:avLst/>
          </a:prstGeom>
          <a:noFill/>
          <a:ln/>
        </p:spPr>
      </p:sp>
      <p:pic>
        <p:nvPicPr>
          <p:cNvPr id="6"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047815" y="398235"/>
            <a:ext cx="3831169" cy="3407532"/>
          </a:xfrm>
          <a:prstGeom prst="rect">
            <a:avLst/>
          </a:prstGeom>
        </p:spPr>
      </p:pic>
      <p:sp>
        <p:nvSpPr>
          <p:cNvPr id="7" name="Text 1"/>
          <p:cNvSpPr/>
          <p:nvPr/>
        </p:nvSpPr>
        <p:spPr>
          <a:xfrm>
            <a:off x="4801200" y="1320800"/>
            <a:ext cx="14511005" cy="2865967"/>
          </a:xfrm>
          <a:prstGeom prst="rect">
            <a:avLst/>
          </a:prstGeom>
          <a:noFill/>
          <a:ln/>
        </p:spPr>
        <p:txBody>
          <a:bodyPr wrap="square" lIns="0" tIns="0" rIns="0" bIns="0" rtlCol="0" anchor="t"/>
          <a:lstStyle/>
          <a:p>
            <a:pPr marL="0" indent="0" algn="l">
              <a:buNone/>
            </a:pPr>
            <a:r>
              <a:rPr lang="en-US" sz="9600" dirty="0">
                <a:solidFill>
                  <a:srgbClr val="272727">
                    <a:alpha val="100000"/>
                  </a:srgbClr>
                </a:solidFill>
                <a:latin typeface="Teko Bold" pitchFamily="34" charset="0"/>
                <a:ea typeface="Teko Bold" pitchFamily="34" charset="-122"/>
                <a:cs typeface="Teko Bold" pitchFamily="34" charset="-120"/>
              </a:rPr>
              <a:t>TABLE OF CONTENTS</a:t>
            </a:r>
            <a:endParaRPr lang="en-US" sz="9600" dirty="0"/>
          </a:p>
        </p:txBody>
      </p:sp>
      <p:sp>
        <p:nvSpPr>
          <p:cNvPr id="8" name="Shape 2"/>
          <p:cNvSpPr/>
          <p:nvPr/>
        </p:nvSpPr>
        <p:spPr>
          <a:xfrm>
            <a:off x="4801200" y="4051300"/>
            <a:ext cx="7316114" cy="1625600"/>
          </a:xfrm>
          <a:prstGeom prst="rect">
            <a:avLst/>
          </a:prstGeom>
          <a:noFill/>
          <a:ln/>
        </p:spPr>
      </p:sp>
      <p:sp>
        <p:nvSpPr>
          <p:cNvPr id="11" name="Shape 5"/>
          <p:cNvSpPr/>
          <p:nvPr/>
        </p:nvSpPr>
        <p:spPr>
          <a:xfrm>
            <a:off x="6630229" y="4133850"/>
            <a:ext cx="5487086" cy="1460500"/>
          </a:xfrm>
          <a:prstGeom prst="rect">
            <a:avLst/>
          </a:prstGeom>
          <a:noFill/>
          <a:ln/>
        </p:spPr>
      </p:sp>
      <p:grpSp>
        <p:nvGrpSpPr>
          <p:cNvPr id="50" name="Group 49">
            <a:extLst>
              <a:ext uri="{FF2B5EF4-FFF2-40B4-BE49-F238E27FC236}">
                <a16:creationId xmlns:a16="http://schemas.microsoft.com/office/drawing/2014/main" id="{4346B57B-D2AB-191B-5F68-C71C4B742A6B}"/>
              </a:ext>
            </a:extLst>
          </p:cNvPr>
          <p:cNvGrpSpPr/>
          <p:nvPr/>
        </p:nvGrpSpPr>
        <p:grpSpPr>
          <a:xfrm>
            <a:off x="4801200" y="3002491"/>
            <a:ext cx="7519340" cy="1678517"/>
            <a:chOff x="4801200" y="4051300"/>
            <a:chExt cx="7519340" cy="1678517"/>
          </a:xfrm>
        </p:grpSpPr>
        <p:grpSp>
          <p:nvGrpSpPr>
            <p:cNvPr id="49" name="Group 48">
              <a:extLst>
                <a:ext uri="{FF2B5EF4-FFF2-40B4-BE49-F238E27FC236}">
                  <a16:creationId xmlns:a16="http://schemas.microsoft.com/office/drawing/2014/main" id="{478A9F3A-0F98-9601-ACF6-45A32DDEDBFB}"/>
                </a:ext>
              </a:extLst>
            </p:cNvPr>
            <p:cNvGrpSpPr/>
            <p:nvPr/>
          </p:nvGrpSpPr>
          <p:grpSpPr>
            <a:xfrm>
              <a:off x="4801200" y="4051300"/>
              <a:ext cx="1625803" cy="1625600"/>
              <a:chOff x="4801200" y="4051300"/>
              <a:chExt cx="1625803" cy="1625600"/>
            </a:xfrm>
          </p:grpSpPr>
          <p:sp>
            <p:nvSpPr>
              <p:cNvPr id="9" name="Shape 3"/>
              <p:cNvSpPr/>
              <p:nvPr/>
            </p:nvSpPr>
            <p:spPr>
              <a:xfrm>
                <a:off x="4801200" y="4051300"/>
                <a:ext cx="1625803" cy="1625600"/>
              </a:xfrm>
              <a:prstGeom prst="roundRect">
                <a:avLst>
                  <a:gd name="adj" fmla="val 781313"/>
                </a:avLst>
              </a:prstGeom>
              <a:solidFill>
                <a:srgbClr val="3D261A">
                  <a:alpha val="100000"/>
                </a:srgbClr>
              </a:solidFill>
              <a:ln/>
            </p:spPr>
          </p:sp>
          <p:sp>
            <p:nvSpPr>
              <p:cNvPr id="10" name="Text 4"/>
              <p:cNvSpPr/>
              <p:nvPr/>
            </p:nvSpPr>
            <p:spPr>
              <a:xfrm>
                <a:off x="5258457" y="4324350"/>
                <a:ext cx="711289" cy="1079500"/>
              </a:xfrm>
              <a:prstGeom prst="rect">
                <a:avLst/>
              </a:prstGeom>
              <a:noFill/>
              <a:ln/>
            </p:spPr>
            <p:txBody>
              <a:bodyPr wrap="square" lIns="0" tIns="0" rIns="0" bIns="0" rtlCol="0" anchor="ctr"/>
              <a:lstStyle/>
              <a:p>
                <a:pPr marL="0" indent="0" algn="ctr">
                  <a:buNone/>
                </a:pPr>
                <a:r>
                  <a:rPr lang="en-US" sz="4400" dirty="0">
                    <a:solidFill>
                      <a:srgbClr val="FFFFFF">
                        <a:alpha val="100000"/>
                      </a:srgbClr>
                    </a:solidFill>
                    <a:latin typeface="Teko Bold" pitchFamily="34" charset="0"/>
                    <a:ea typeface="Teko Bold" pitchFamily="34" charset="-122"/>
                    <a:cs typeface="Teko Bold" pitchFamily="34" charset="-120"/>
                  </a:rPr>
                  <a:t>01</a:t>
                </a:r>
                <a:endParaRPr lang="en-US" sz="4400" dirty="0"/>
              </a:p>
            </p:txBody>
          </p:sp>
        </p:grpSp>
        <p:sp>
          <p:nvSpPr>
            <p:cNvPr id="12" name="Text 6"/>
            <p:cNvSpPr/>
            <p:nvPr/>
          </p:nvSpPr>
          <p:spPr>
            <a:xfrm>
              <a:off x="6420743" y="4133850"/>
              <a:ext cx="5899797" cy="1079500"/>
            </a:xfrm>
            <a:prstGeom prst="rect">
              <a:avLst/>
            </a:prstGeom>
            <a:noFill/>
            <a:ln/>
          </p:spPr>
          <p:txBody>
            <a:bodyPr wrap="square" lIns="0" tIns="0" rIns="0" bIns="0" rtlCol="0" anchor="t"/>
            <a:lstStyle/>
            <a:p>
              <a:pPr marL="0" indent="0" algn="l">
                <a:buNone/>
              </a:pPr>
              <a:r>
                <a:rPr lang="en-US" sz="4400" dirty="0">
                  <a:solidFill>
                    <a:srgbClr val="0E0E0E">
                      <a:alpha val="100000"/>
                    </a:srgbClr>
                  </a:solidFill>
                  <a:latin typeface="Teko Bold" pitchFamily="34" charset="0"/>
                  <a:ea typeface="Teko Bold" pitchFamily="34" charset="-122"/>
                  <a:cs typeface="Teko Bold" pitchFamily="34" charset="-120"/>
                </a:rPr>
                <a:t>INTRODUCTION</a:t>
              </a:r>
              <a:endParaRPr lang="en-US" sz="4400" dirty="0"/>
            </a:p>
          </p:txBody>
        </p:sp>
        <p:sp>
          <p:nvSpPr>
            <p:cNvPr id="13" name="Text 7"/>
            <p:cNvSpPr/>
            <p:nvPr/>
          </p:nvSpPr>
          <p:spPr>
            <a:xfrm>
              <a:off x="6420743" y="5111750"/>
              <a:ext cx="5832055" cy="618067"/>
            </a:xfrm>
            <a:prstGeom prst="rect">
              <a:avLst/>
            </a:prstGeom>
            <a:noFill/>
            <a:ln/>
          </p:spPr>
          <p:txBody>
            <a:bodyPr wrap="square" lIns="0" tIns="0" rIns="0" bIns="0" rtlCol="0" anchor="t"/>
            <a:lstStyle/>
            <a:p>
              <a:pPr marL="0" indent="0" algn="l">
                <a:spcAft>
                  <a:spcPts val="8000"/>
                </a:spcAft>
                <a:buNone/>
              </a:pPr>
              <a:r>
                <a:rPr lang="en-US" sz="2800" dirty="0">
                  <a:latin typeface="Lato Regular" panose="020F0502020204030203" pitchFamily="34" charset="0"/>
                  <a:ea typeface="Lato Regular" panose="020F0502020204030203" pitchFamily="34" charset="0"/>
                  <a:cs typeface="Lato Regular" panose="020F0502020204030203" pitchFamily="34" charset="0"/>
                </a:rPr>
                <a:t>Overview of the Dataset</a:t>
              </a:r>
            </a:p>
          </p:txBody>
        </p:sp>
      </p:grpSp>
      <p:sp>
        <p:nvSpPr>
          <p:cNvPr id="17" name="Shape 11"/>
          <p:cNvSpPr/>
          <p:nvPr/>
        </p:nvSpPr>
        <p:spPr>
          <a:xfrm>
            <a:off x="14098762" y="4133850"/>
            <a:ext cx="5487086" cy="1460500"/>
          </a:xfrm>
          <a:prstGeom prst="rect">
            <a:avLst/>
          </a:prstGeom>
          <a:noFill/>
          <a:ln/>
        </p:spPr>
      </p:sp>
      <p:sp>
        <p:nvSpPr>
          <p:cNvPr id="20" name="Shape 14"/>
          <p:cNvSpPr/>
          <p:nvPr/>
        </p:nvSpPr>
        <p:spPr>
          <a:xfrm>
            <a:off x="4801200" y="7035800"/>
            <a:ext cx="7316114" cy="1625600"/>
          </a:xfrm>
          <a:prstGeom prst="rect">
            <a:avLst/>
          </a:prstGeom>
          <a:noFill/>
          <a:ln/>
        </p:spPr>
      </p:sp>
      <p:sp>
        <p:nvSpPr>
          <p:cNvPr id="23" name="Shape 17"/>
          <p:cNvSpPr/>
          <p:nvPr/>
        </p:nvSpPr>
        <p:spPr>
          <a:xfrm>
            <a:off x="6630229" y="7118350"/>
            <a:ext cx="5487086" cy="1460500"/>
          </a:xfrm>
          <a:prstGeom prst="rect">
            <a:avLst/>
          </a:prstGeom>
          <a:noFill/>
          <a:ln/>
        </p:spPr>
      </p:sp>
      <p:grpSp>
        <p:nvGrpSpPr>
          <p:cNvPr id="56" name="Group 55">
            <a:extLst>
              <a:ext uri="{FF2B5EF4-FFF2-40B4-BE49-F238E27FC236}">
                <a16:creationId xmlns:a16="http://schemas.microsoft.com/office/drawing/2014/main" id="{CE134DDF-2353-198C-240E-A69F9547884D}"/>
              </a:ext>
            </a:extLst>
          </p:cNvPr>
          <p:cNvGrpSpPr/>
          <p:nvPr/>
        </p:nvGrpSpPr>
        <p:grpSpPr>
          <a:xfrm>
            <a:off x="4801201" y="4908631"/>
            <a:ext cx="11378082" cy="1678517"/>
            <a:chOff x="12065839" y="4051300"/>
            <a:chExt cx="12455009" cy="1678517"/>
          </a:xfrm>
        </p:grpSpPr>
        <p:grpSp>
          <p:nvGrpSpPr>
            <p:cNvPr id="48" name="Group 47">
              <a:extLst>
                <a:ext uri="{FF2B5EF4-FFF2-40B4-BE49-F238E27FC236}">
                  <a16:creationId xmlns:a16="http://schemas.microsoft.com/office/drawing/2014/main" id="{507CC000-47B4-B384-C7B9-799D36C35152}"/>
                </a:ext>
              </a:extLst>
            </p:cNvPr>
            <p:cNvGrpSpPr/>
            <p:nvPr/>
          </p:nvGrpSpPr>
          <p:grpSpPr>
            <a:xfrm>
              <a:off x="12065839" y="4051300"/>
              <a:ext cx="1625803" cy="1625600"/>
              <a:chOff x="12065839" y="4051300"/>
              <a:chExt cx="1625803" cy="1625600"/>
            </a:xfrm>
          </p:grpSpPr>
          <p:sp>
            <p:nvSpPr>
              <p:cNvPr id="15" name="Shape 9"/>
              <p:cNvSpPr/>
              <p:nvPr/>
            </p:nvSpPr>
            <p:spPr>
              <a:xfrm>
                <a:off x="12065839" y="4051300"/>
                <a:ext cx="1625803" cy="1625600"/>
              </a:xfrm>
              <a:prstGeom prst="roundRect">
                <a:avLst>
                  <a:gd name="adj" fmla="val 781313"/>
                </a:avLst>
              </a:prstGeom>
              <a:solidFill>
                <a:srgbClr val="3D261A">
                  <a:alpha val="100000"/>
                </a:srgbClr>
              </a:solidFill>
              <a:ln/>
            </p:spPr>
          </p:sp>
          <p:sp>
            <p:nvSpPr>
              <p:cNvPr id="16" name="Text 10"/>
              <p:cNvSpPr/>
              <p:nvPr/>
            </p:nvSpPr>
            <p:spPr>
              <a:xfrm>
                <a:off x="12193587" y="4324350"/>
                <a:ext cx="1289148" cy="1079500"/>
              </a:xfrm>
              <a:prstGeom prst="rect">
                <a:avLst/>
              </a:prstGeom>
              <a:noFill/>
              <a:ln/>
            </p:spPr>
            <p:txBody>
              <a:bodyPr wrap="square" lIns="0" tIns="0" rIns="0" bIns="0" rtlCol="0" anchor="ctr"/>
              <a:lstStyle/>
              <a:p>
                <a:pPr marL="0" indent="0" algn="ctr">
                  <a:buNone/>
                </a:pPr>
                <a:r>
                  <a:rPr lang="en-US" sz="4400" dirty="0">
                    <a:solidFill>
                      <a:srgbClr val="FFFFFF">
                        <a:alpha val="100000"/>
                      </a:srgbClr>
                    </a:solidFill>
                    <a:latin typeface="Teko Bold" pitchFamily="34" charset="0"/>
                    <a:ea typeface="Teko Bold" pitchFamily="34" charset="-122"/>
                    <a:cs typeface="Teko Bold" pitchFamily="34" charset="-120"/>
                  </a:rPr>
                  <a:t>02</a:t>
                </a:r>
                <a:endParaRPr lang="en-US" sz="4400" dirty="0"/>
              </a:p>
            </p:txBody>
          </p:sp>
        </p:grpSp>
        <p:sp>
          <p:nvSpPr>
            <p:cNvPr id="18" name="Text 12"/>
            <p:cNvSpPr/>
            <p:nvPr/>
          </p:nvSpPr>
          <p:spPr>
            <a:xfrm>
              <a:off x="13844061" y="4133850"/>
              <a:ext cx="10676787" cy="618067"/>
            </a:xfrm>
            <a:prstGeom prst="rect">
              <a:avLst/>
            </a:prstGeom>
            <a:noFill/>
            <a:ln/>
          </p:spPr>
          <p:txBody>
            <a:bodyPr wrap="square" lIns="0" tIns="0" rIns="0" bIns="0" rtlCol="0" anchor="t"/>
            <a:lstStyle/>
            <a:p>
              <a:pPr marL="0" indent="0" algn="l">
                <a:buNone/>
              </a:pPr>
              <a:r>
                <a:rPr lang="en-US" sz="4400" dirty="0">
                  <a:solidFill>
                    <a:srgbClr val="0E0E0E">
                      <a:alpha val="100000"/>
                    </a:srgbClr>
                  </a:solidFill>
                  <a:latin typeface="Teko Bold" pitchFamily="34" charset="0"/>
                  <a:ea typeface="Teko Bold" pitchFamily="34" charset="-122"/>
                </a:rPr>
                <a:t>NESCAFE SHOPPERS</a:t>
              </a:r>
            </a:p>
            <a:p>
              <a:pPr marL="0" indent="0" algn="l">
                <a:buNone/>
              </a:pPr>
              <a:endParaRPr lang="en-US" sz="4400" dirty="0"/>
            </a:p>
          </p:txBody>
        </p:sp>
        <p:sp>
          <p:nvSpPr>
            <p:cNvPr id="19" name="Text 13"/>
            <p:cNvSpPr/>
            <p:nvPr/>
          </p:nvSpPr>
          <p:spPr>
            <a:xfrm>
              <a:off x="13844062" y="5111750"/>
              <a:ext cx="6533996" cy="618067"/>
            </a:xfrm>
            <a:prstGeom prst="rect">
              <a:avLst/>
            </a:prstGeom>
            <a:noFill/>
            <a:ln/>
          </p:spPr>
          <p:txBody>
            <a:bodyPr wrap="square" lIns="0" tIns="0" rIns="0" bIns="0" rtlCol="0" anchor="t"/>
            <a:lstStyle/>
            <a:p>
              <a:pPr marL="0" indent="0" algn="l">
                <a:spcAft>
                  <a:spcPts val="8000"/>
                </a:spcAft>
                <a:buNone/>
              </a:pPr>
              <a:r>
                <a:rPr lang="en-US" sz="2800" dirty="0">
                  <a:solidFill>
                    <a:srgbClr val="0E0E0E">
                      <a:alpha val="100000"/>
                    </a:srgbClr>
                  </a:solidFill>
                  <a:latin typeface="Lato Regular" pitchFamily="34" charset="0"/>
                  <a:ea typeface="Lato Regular" pitchFamily="34" charset="-122"/>
                  <a:cs typeface="Lato Regular" pitchFamily="34" charset="-120"/>
                </a:rPr>
                <a:t>Who are the shoppers of Nescafe?</a:t>
              </a:r>
              <a:endParaRPr lang="en-US" sz="2800" dirty="0"/>
            </a:p>
          </p:txBody>
        </p:sp>
      </p:grpSp>
      <p:grpSp>
        <p:nvGrpSpPr>
          <p:cNvPr id="51" name="Group 50">
            <a:extLst>
              <a:ext uri="{FF2B5EF4-FFF2-40B4-BE49-F238E27FC236}">
                <a16:creationId xmlns:a16="http://schemas.microsoft.com/office/drawing/2014/main" id="{5ADE88C9-D03C-17A3-952F-E77102E5014F}"/>
              </a:ext>
            </a:extLst>
          </p:cNvPr>
          <p:cNvGrpSpPr/>
          <p:nvPr/>
        </p:nvGrpSpPr>
        <p:grpSpPr>
          <a:xfrm>
            <a:off x="4699587" y="6849085"/>
            <a:ext cx="7519340" cy="1805640"/>
            <a:chOff x="4801200" y="7035800"/>
            <a:chExt cx="7519340" cy="1678517"/>
          </a:xfrm>
        </p:grpSpPr>
        <p:sp>
          <p:nvSpPr>
            <p:cNvPr id="21" name="Shape 15"/>
            <p:cNvSpPr/>
            <p:nvPr/>
          </p:nvSpPr>
          <p:spPr>
            <a:xfrm>
              <a:off x="4801200" y="7035800"/>
              <a:ext cx="1625803" cy="1625600"/>
            </a:xfrm>
            <a:prstGeom prst="roundRect">
              <a:avLst>
                <a:gd name="adj" fmla="val 781313"/>
              </a:avLst>
            </a:prstGeom>
            <a:solidFill>
              <a:srgbClr val="3D261A">
                <a:alpha val="100000"/>
              </a:srgbClr>
            </a:solidFill>
            <a:ln/>
          </p:spPr>
        </p:sp>
        <p:sp>
          <p:nvSpPr>
            <p:cNvPr id="22" name="Text 16"/>
            <p:cNvSpPr/>
            <p:nvPr/>
          </p:nvSpPr>
          <p:spPr>
            <a:xfrm>
              <a:off x="5214002" y="7308850"/>
              <a:ext cx="800200" cy="1079500"/>
            </a:xfrm>
            <a:prstGeom prst="rect">
              <a:avLst/>
            </a:prstGeom>
            <a:noFill/>
            <a:ln/>
          </p:spPr>
          <p:txBody>
            <a:bodyPr wrap="square" lIns="0" tIns="0" rIns="0" bIns="0" rtlCol="0" anchor="ctr"/>
            <a:lstStyle/>
            <a:p>
              <a:pPr marL="0" indent="0" algn="ctr">
                <a:buNone/>
              </a:pPr>
              <a:r>
                <a:rPr lang="en-US" sz="4400" dirty="0">
                  <a:solidFill>
                    <a:srgbClr val="FFFFFF">
                      <a:alpha val="100000"/>
                    </a:srgbClr>
                  </a:solidFill>
                  <a:latin typeface="Teko Bold" pitchFamily="34" charset="0"/>
                  <a:ea typeface="Teko Bold" pitchFamily="34" charset="-122"/>
                  <a:cs typeface="Teko Bold" pitchFamily="34" charset="-120"/>
                </a:rPr>
                <a:t>03</a:t>
              </a:r>
              <a:endParaRPr lang="en-US" sz="4400" dirty="0"/>
            </a:p>
          </p:txBody>
        </p:sp>
        <p:sp>
          <p:nvSpPr>
            <p:cNvPr id="24" name="Text 18"/>
            <p:cNvSpPr/>
            <p:nvPr/>
          </p:nvSpPr>
          <p:spPr>
            <a:xfrm>
              <a:off x="6527947" y="7118350"/>
              <a:ext cx="5792593" cy="735009"/>
            </a:xfrm>
            <a:prstGeom prst="rect">
              <a:avLst/>
            </a:prstGeom>
            <a:noFill/>
            <a:ln/>
          </p:spPr>
          <p:txBody>
            <a:bodyPr wrap="square" lIns="0" tIns="0" rIns="0" bIns="0" rtlCol="0" anchor="t"/>
            <a:lstStyle/>
            <a:p>
              <a:pPr marL="0" indent="0" algn="l">
                <a:buNone/>
              </a:pPr>
              <a:r>
                <a:rPr lang="en-US" sz="4400" dirty="0">
                  <a:solidFill>
                    <a:srgbClr val="0E0E0E">
                      <a:alpha val="100000"/>
                    </a:srgbClr>
                  </a:solidFill>
                  <a:latin typeface="Teko Bold" pitchFamily="34" charset="0"/>
                  <a:ea typeface="Teko Bold" pitchFamily="34" charset="-122"/>
                </a:rPr>
                <a:t>STARBUCKS SHOPPERS</a:t>
              </a:r>
              <a:endParaRPr lang="en-US" sz="4400" dirty="0"/>
            </a:p>
          </p:txBody>
        </p:sp>
        <p:sp>
          <p:nvSpPr>
            <p:cNvPr id="25" name="Text 19"/>
            <p:cNvSpPr/>
            <p:nvPr/>
          </p:nvSpPr>
          <p:spPr>
            <a:xfrm>
              <a:off x="6527947" y="8096250"/>
              <a:ext cx="5724851" cy="618067"/>
            </a:xfrm>
            <a:prstGeom prst="rect">
              <a:avLst/>
            </a:prstGeom>
            <a:noFill/>
            <a:ln/>
          </p:spPr>
          <p:txBody>
            <a:bodyPr wrap="square" lIns="0" tIns="0" rIns="0" bIns="0" rtlCol="0" anchor="t"/>
            <a:lstStyle/>
            <a:p>
              <a:pPr marL="0" indent="0" algn="l">
                <a:spcAft>
                  <a:spcPts val="8000"/>
                </a:spcAft>
                <a:buNone/>
              </a:pPr>
              <a:r>
                <a:rPr lang="en-US" sz="2800" dirty="0">
                  <a:solidFill>
                    <a:srgbClr val="0E0E0E">
                      <a:alpha val="100000"/>
                    </a:srgbClr>
                  </a:solidFill>
                  <a:latin typeface="Lato Regular" pitchFamily="34" charset="0"/>
                  <a:ea typeface="Lato Regular" pitchFamily="34" charset="-122"/>
                  <a:cs typeface="Lato Regular" pitchFamily="34" charset="-120"/>
                </a:rPr>
                <a:t>Who are the shoppers of Starbucks?</a:t>
              </a:r>
              <a:endParaRPr lang="en-US" sz="2800" dirty="0"/>
            </a:p>
          </p:txBody>
        </p:sp>
      </p:grpSp>
      <p:sp>
        <p:nvSpPr>
          <p:cNvPr id="29" name="Shape 23"/>
          <p:cNvSpPr/>
          <p:nvPr/>
        </p:nvSpPr>
        <p:spPr>
          <a:xfrm>
            <a:off x="14098762" y="7118350"/>
            <a:ext cx="5487086" cy="1460500"/>
          </a:xfrm>
          <a:prstGeom prst="rect">
            <a:avLst/>
          </a:prstGeom>
          <a:noFill/>
          <a:ln/>
        </p:spPr>
      </p:sp>
      <p:grpSp>
        <p:nvGrpSpPr>
          <p:cNvPr id="53" name="Group 52">
            <a:extLst>
              <a:ext uri="{FF2B5EF4-FFF2-40B4-BE49-F238E27FC236}">
                <a16:creationId xmlns:a16="http://schemas.microsoft.com/office/drawing/2014/main" id="{422920AF-3EAA-B84D-5957-34F8E103A9A4}"/>
              </a:ext>
            </a:extLst>
          </p:cNvPr>
          <p:cNvGrpSpPr/>
          <p:nvPr/>
        </p:nvGrpSpPr>
        <p:grpSpPr>
          <a:xfrm>
            <a:off x="4693997" y="8747541"/>
            <a:ext cx="9343093" cy="1896847"/>
            <a:chOff x="12117315" y="7035800"/>
            <a:chExt cx="9343093" cy="1678517"/>
          </a:xfrm>
        </p:grpSpPr>
        <p:sp>
          <p:nvSpPr>
            <p:cNvPr id="27" name="Shape 21"/>
            <p:cNvSpPr/>
            <p:nvPr/>
          </p:nvSpPr>
          <p:spPr>
            <a:xfrm>
              <a:off x="12117315" y="7035800"/>
              <a:ext cx="1625803" cy="1625600"/>
            </a:xfrm>
            <a:prstGeom prst="roundRect">
              <a:avLst>
                <a:gd name="adj" fmla="val 781313"/>
              </a:avLst>
            </a:prstGeom>
            <a:solidFill>
              <a:srgbClr val="3D261A">
                <a:alpha val="100000"/>
              </a:srgbClr>
            </a:solidFill>
            <a:ln/>
          </p:spPr>
        </p:sp>
        <p:sp>
          <p:nvSpPr>
            <p:cNvPr id="28" name="Text 22"/>
            <p:cNvSpPr/>
            <p:nvPr/>
          </p:nvSpPr>
          <p:spPr>
            <a:xfrm>
              <a:off x="12320540" y="7308850"/>
              <a:ext cx="1174897" cy="1079500"/>
            </a:xfrm>
            <a:prstGeom prst="rect">
              <a:avLst/>
            </a:prstGeom>
            <a:noFill/>
            <a:ln/>
          </p:spPr>
          <p:txBody>
            <a:bodyPr wrap="square" lIns="0" tIns="0" rIns="0" bIns="0" rtlCol="0" anchor="ctr"/>
            <a:lstStyle/>
            <a:p>
              <a:pPr marL="0" indent="0" algn="ctr">
                <a:buNone/>
              </a:pPr>
              <a:r>
                <a:rPr lang="en-US" sz="4400" dirty="0">
                  <a:solidFill>
                    <a:srgbClr val="FFFFFF">
                      <a:alpha val="100000"/>
                    </a:srgbClr>
                  </a:solidFill>
                  <a:latin typeface="Teko Bold" pitchFamily="34" charset="0"/>
                  <a:ea typeface="Teko Bold" pitchFamily="34" charset="-122"/>
                  <a:cs typeface="Teko Bold" pitchFamily="34" charset="-120"/>
                </a:rPr>
                <a:t>04</a:t>
              </a:r>
              <a:endParaRPr lang="en-US" sz="4400" dirty="0"/>
            </a:p>
          </p:txBody>
        </p:sp>
        <p:sp>
          <p:nvSpPr>
            <p:cNvPr id="30" name="Text 24"/>
            <p:cNvSpPr/>
            <p:nvPr/>
          </p:nvSpPr>
          <p:spPr>
            <a:xfrm>
              <a:off x="13844062" y="7118350"/>
              <a:ext cx="7616346" cy="1079500"/>
            </a:xfrm>
            <a:prstGeom prst="rect">
              <a:avLst/>
            </a:prstGeom>
            <a:noFill/>
            <a:ln/>
          </p:spPr>
          <p:txBody>
            <a:bodyPr wrap="square" lIns="0" tIns="0" rIns="0" bIns="0" rtlCol="0" anchor="t"/>
            <a:lstStyle/>
            <a:p>
              <a:pPr marL="0" indent="0" algn="l">
                <a:buNone/>
              </a:pPr>
              <a:r>
                <a:rPr lang="en-US" sz="4400" dirty="0"/>
                <a:t>Nescafe Shoppers' Preferences</a:t>
              </a:r>
            </a:p>
          </p:txBody>
        </p:sp>
        <p:sp>
          <p:nvSpPr>
            <p:cNvPr id="31" name="Text 25"/>
            <p:cNvSpPr/>
            <p:nvPr/>
          </p:nvSpPr>
          <p:spPr>
            <a:xfrm>
              <a:off x="13844061" y="8096250"/>
              <a:ext cx="6533997" cy="618067"/>
            </a:xfrm>
            <a:prstGeom prst="rect">
              <a:avLst/>
            </a:prstGeom>
            <a:noFill/>
            <a:ln/>
          </p:spPr>
          <p:txBody>
            <a:bodyPr wrap="square" lIns="0" tIns="0" rIns="0" bIns="0" rtlCol="0" anchor="t"/>
            <a:lstStyle/>
            <a:p>
              <a:pPr marL="0" indent="0" algn="l">
                <a:spcAft>
                  <a:spcPts val="8000"/>
                </a:spcAft>
                <a:buNone/>
              </a:pPr>
              <a:r>
                <a:rPr lang="en-US" sz="2800" dirty="0">
                  <a:solidFill>
                    <a:srgbClr val="0E0E0E">
                      <a:alpha val="100000"/>
                    </a:srgbClr>
                  </a:solidFill>
                  <a:latin typeface="Lato Regular" pitchFamily="34" charset="0"/>
                  <a:ea typeface="Lato Regular" pitchFamily="34" charset="-122"/>
                  <a:cs typeface="Lato Regular" pitchFamily="34" charset="-120"/>
                </a:rPr>
                <a:t>What shoppers like about Nescafe? </a:t>
              </a:r>
              <a:endParaRPr lang="en-US" sz="2800" dirty="0"/>
            </a:p>
          </p:txBody>
        </p:sp>
      </p:grpSp>
      <p:sp>
        <p:nvSpPr>
          <p:cNvPr id="32" name="Shape 26"/>
          <p:cNvSpPr/>
          <p:nvPr/>
        </p:nvSpPr>
        <p:spPr>
          <a:xfrm>
            <a:off x="4835071" y="10670729"/>
            <a:ext cx="7316114" cy="1625600"/>
          </a:xfrm>
          <a:prstGeom prst="rect">
            <a:avLst/>
          </a:prstGeom>
          <a:noFill/>
          <a:ln/>
        </p:spPr>
      </p:sp>
      <p:grpSp>
        <p:nvGrpSpPr>
          <p:cNvPr id="54" name="Group 53">
            <a:extLst>
              <a:ext uri="{FF2B5EF4-FFF2-40B4-BE49-F238E27FC236}">
                <a16:creationId xmlns:a16="http://schemas.microsoft.com/office/drawing/2014/main" id="{3F40DF9E-04EE-FB8B-A7AE-B2F3BC89FB9D}"/>
              </a:ext>
            </a:extLst>
          </p:cNvPr>
          <p:cNvGrpSpPr/>
          <p:nvPr/>
        </p:nvGrpSpPr>
        <p:grpSpPr>
          <a:xfrm>
            <a:off x="4693997" y="10856833"/>
            <a:ext cx="10636757" cy="1678517"/>
            <a:chOff x="4746700" y="10020300"/>
            <a:chExt cx="10636757" cy="1678517"/>
          </a:xfrm>
        </p:grpSpPr>
        <p:sp>
          <p:nvSpPr>
            <p:cNvPr id="33" name="Shape 27"/>
            <p:cNvSpPr/>
            <p:nvPr/>
          </p:nvSpPr>
          <p:spPr>
            <a:xfrm>
              <a:off x="4746700" y="10020300"/>
              <a:ext cx="1625803" cy="1625600"/>
            </a:xfrm>
            <a:prstGeom prst="roundRect">
              <a:avLst>
                <a:gd name="adj" fmla="val 781313"/>
              </a:avLst>
            </a:prstGeom>
            <a:solidFill>
              <a:srgbClr val="3D261A">
                <a:alpha val="100000"/>
              </a:srgbClr>
            </a:solidFill>
            <a:ln/>
          </p:spPr>
        </p:sp>
        <p:sp>
          <p:nvSpPr>
            <p:cNvPr id="34" name="Text 28"/>
            <p:cNvSpPr/>
            <p:nvPr/>
          </p:nvSpPr>
          <p:spPr>
            <a:xfrm>
              <a:off x="5207651" y="10293350"/>
              <a:ext cx="812902" cy="1079500"/>
            </a:xfrm>
            <a:prstGeom prst="rect">
              <a:avLst/>
            </a:prstGeom>
            <a:noFill/>
            <a:ln/>
          </p:spPr>
          <p:txBody>
            <a:bodyPr wrap="square" lIns="0" tIns="0" rIns="0" bIns="0" rtlCol="0" anchor="ctr"/>
            <a:lstStyle/>
            <a:p>
              <a:pPr marL="0" indent="0" algn="ctr">
                <a:buNone/>
              </a:pPr>
              <a:r>
                <a:rPr lang="en-US" sz="4400" dirty="0">
                  <a:solidFill>
                    <a:srgbClr val="FFFFFF">
                      <a:alpha val="100000"/>
                    </a:srgbClr>
                  </a:solidFill>
                  <a:latin typeface="Teko Bold" pitchFamily="34" charset="0"/>
                  <a:ea typeface="Teko Bold" pitchFamily="34" charset="-122"/>
                  <a:cs typeface="Teko Bold" pitchFamily="34" charset="-120"/>
                </a:rPr>
                <a:t>05</a:t>
              </a:r>
              <a:endParaRPr lang="en-US" sz="4400" dirty="0"/>
            </a:p>
          </p:txBody>
        </p:sp>
        <p:sp>
          <p:nvSpPr>
            <p:cNvPr id="36" name="Text 30"/>
            <p:cNvSpPr/>
            <p:nvPr/>
          </p:nvSpPr>
          <p:spPr>
            <a:xfrm>
              <a:off x="6630229" y="10102850"/>
              <a:ext cx="8753228" cy="618067"/>
            </a:xfrm>
            <a:prstGeom prst="rect">
              <a:avLst/>
            </a:prstGeom>
            <a:noFill/>
            <a:ln/>
          </p:spPr>
          <p:txBody>
            <a:bodyPr wrap="square" lIns="0" tIns="0" rIns="0" bIns="0" rtlCol="0" anchor="t"/>
            <a:lstStyle/>
            <a:p>
              <a:pPr marL="0" indent="0" algn="l">
                <a:buNone/>
              </a:pPr>
              <a:r>
                <a:rPr lang="en-US" sz="4400" dirty="0">
                  <a:solidFill>
                    <a:srgbClr val="0E0E0E">
                      <a:alpha val="100000"/>
                    </a:srgbClr>
                  </a:solidFill>
                  <a:latin typeface="Teko Bold" pitchFamily="34" charset="0"/>
                  <a:ea typeface="Teko Bold" pitchFamily="34" charset="-122"/>
                  <a:cs typeface="Teko Bold" pitchFamily="34" charset="-120"/>
                </a:rPr>
                <a:t>Starbucks Shoppers' Preferences</a:t>
              </a:r>
              <a:endParaRPr lang="en-US" sz="4400" dirty="0"/>
            </a:p>
          </p:txBody>
        </p:sp>
        <p:sp>
          <p:nvSpPr>
            <p:cNvPr id="37" name="Text 31"/>
            <p:cNvSpPr/>
            <p:nvPr/>
          </p:nvSpPr>
          <p:spPr>
            <a:xfrm>
              <a:off x="6630229" y="11080750"/>
              <a:ext cx="5622569" cy="618067"/>
            </a:xfrm>
            <a:prstGeom prst="rect">
              <a:avLst/>
            </a:prstGeom>
            <a:noFill/>
            <a:ln/>
          </p:spPr>
          <p:txBody>
            <a:bodyPr wrap="square" lIns="0" tIns="0" rIns="0" bIns="0" rtlCol="0" anchor="t"/>
            <a:lstStyle/>
            <a:p>
              <a:pPr marL="0" indent="0" algn="l">
                <a:spcAft>
                  <a:spcPts val="8000"/>
                </a:spcAft>
                <a:buNone/>
              </a:pPr>
              <a:r>
                <a:rPr lang="en-US" sz="2800" dirty="0"/>
                <a:t>What shoppers like about Starbucks?</a:t>
              </a:r>
            </a:p>
          </p:txBody>
        </p:sp>
      </p:grpSp>
      <p:sp>
        <p:nvSpPr>
          <p:cNvPr id="38" name="Shape 32"/>
          <p:cNvSpPr/>
          <p:nvPr/>
        </p:nvSpPr>
        <p:spPr>
          <a:xfrm>
            <a:off x="12193587" y="10020300"/>
            <a:ext cx="7316114" cy="1625600"/>
          </a:xfrm>
          <a:prstGeom prst="rect">
            <a:avLst/>
          </a:prstGeom>
          <a:noFill/>
          <a:ln/>
        </p:spPr>
      </p:sp>
      <p:sp>
        <p:nvSpPr>
          <p:cNvPr id="41" name="Shape 35"/>
          <p:cNvSpPr/>
          <p:nvPr/>
        </p:nvSpPr>
        <p:spPr>
          <a:xfrm>
            <a:off x="14098762" y="10102850"/>
            <a:ext cx="5487086" cy="1460500"/>
          </a:xfrm>
          <a:prstGeom prst="rect">
            <a:avLst/>
          </a:prstGeom>
          <a:noFill/>
          <a:ln/>
        </p:spPr>
      </p:sp>
      <p:grpSp>
        <p:nvGrpSpPr>
          <p:cNvPr id="57" name="Group 56">
            <a:extLst>
              <a:ext uri="{FF2B5EF4-FFF2-40B4-BE49-F238E27FC236}">
                <a16:creationId xmlns:a16="http://schemas.microsoft.com/office/drawing/2014/main" id="{8545D96A-2801-81A9-1A1C-AE5E52788AFA}"/>
              </a:ext>
            </a:extLst>
          </p:cNvPr>
          <p:cNvGrpSpPr/>
          <p:nvPr/>
        </p:nvGrpSpPr>
        <p:grpSpPr>
          <a:xfrm>
            <a:off x="13382486" y="7256500"/>
            <a:ext cx="10729255" cy="2045463"/>
            <a:chOff x="13231751" y="2883959"/>
            <a:chExt cx="10881655" cy="2362198"/>
          </a:xfrm>
        </p:grpSpPr>
        <p:sp>
          <p:nvSpPr>
            <p:cNvPr id="39" name="Shape 33"/>
            <p:cNvSpPr/>
            <p:nvPr/>
          </p:nvSpPr>
          <p:spPr>
            <a:xfrm>
              <a:off x="13231751" y="2883959"/>
              <a:ext cx="1625803" cy="1625600"/>
            </a:xfrm>
            <a:prstGeom prst="roundRect">
              <a:avLst>
                <a:gd name="adj" fmla="val 781313"/>
              </a:avLst>
            </a:prstGeom>
            <a:solidFill>
              <a:srgbClr val="3D261A">
                <a:alpha val="100000"/>
              </a:srgbClr>
            </a:solidFill>
            <a:ln/>
          </p:spPr>
        </p:sp>
        <p:sp>
          <p:nvSpPr>
            <p:cNvPr id="40" name="Text 34"/>
            <p:cNvSpPr/>
            <p:nvPr/>
          </p:nvSpPr>
          <p:spPr>
            <a:xfrm>
              <a:off x="13486453" y="3074459"/>
              <a:ext cx="1168546" cy="1334624"/>
            </a:xfrm>
            <a:prstGeom prst="rect">
              <a:avLst/>
            </a:prstGeom>
            <a:noFill/>
            <a:ln/>
          </p:spPr>
          <p:txBody>
            <a:bodyPr wrap="square" lIns="0" tIns="0" rIns="0" bIns="0" rtlCol="0" anchor="ctr"/>
            <a:lstStyle/>
            <a:p>
              <a:pPr marL="0" indent="0" algn="ctr">
                <a:buNone/>
              </a:pPr>
              <a:r>
                <a:rPr lang="en-US" sz="4400" dirty="0">
                  <a:solidFill>
                    <a:srgbClr val="FFFFFF">
                      <a:alpha val="100000"/>
                    </a:srgbClr>
                  </a:solidFill>
                  <a:latin typeface="Teko Bold" pitchFamily="34" charset="0"/>
                  <a:ea typeface="Teko Bold" pitchFamily="34" charset="-122"/>
                  <a:cs typeface="Teko Bold" pitchFamily="34" charset="-120"/>
                </a:rPr>
                <a:t>08</a:t>
              </a:r>
              <a:endParaRPr lang="en-US" sz="4400" dirty="0"/>
            </a:p>
          </p:txBody>
        </p:sp>
        <p:sp>
          <p:nvSpPr>
            <p:cNvPr id="42" name="Text 36"/>
            <p:cNvSpPr/>
            <p:nvPr/>
          </p:nvSpPr>
          <p:spPr>
            <a:xfrm>
              <a:off x="15009975" y="2883959"/>
              <a:ext cx="9103431" cy="1079500"/>
            </a:xfrm>
            <a:prstGeom prst="rect">
              <a:avLst/>
            </a:prstGeom>
            <a:noFill/>
            <a:ln/>
          </p:spPr>
          <p:txBody>
            <a:bodyPr wrap="square" lIns="0" tIns="0" rIns="0" bIns="0" rtlCol="0" anchor="t"/>
            <a:lstStyle/>
            <a:p>
              <a:pPr marL="0" indent="0" algn="l">
                <a:buNone/>
              </a:pPr>
              <a:r>
                <a:rPr lang="en-US" sz="4400" dirty="0">
                  <a:solidFill>
                    <a:srgbClr val="0E0E0E">
                      <a:alpha val="100000"/>
                    </a:srgbClr>
                  </a:solidFill>
                  <a:latin typeface="Teko Bold" pitchFamily="34" charset="0"/>
                  <a:ea typeface="Teko Bold" pitchFamily="34" charset="-122"/>
                  <a:cs typeface="Teko Bold" pitchFamily="34" charset="-120"/>
                </a:rPr>
                <a:t>SUGGESTION FOR NESCAFE </a:t>
              </a:r>
              <a:endParaRPr lang="en-US" sz="4400" dirty="0"/>
            </a:p>
          </p:txBody>
        </p:sp>
        <p:sp>
          <p:nvSpPr>
            <p:cNvPr id="43" name="Text 37"/>
            <p:cNvSpPr/>
            <p:nvPr/>
          </p:nvSpPr>
          <p:spPr>
            <a:xfrm>
              <a:off x="15009975" y="3717549"/>
              <a:ext cx="5877269" cy="1528608"/>
            </a:xfrm>
            <a:prstGeom prst="rect">
              <a:avLst/>
            </a:prstGeom>
            <a:noFill/>
            <a:ln/>
          </p:spPr>
          <p:txBody>
            <a:bodyPr wrap="square" lIns="0" tIns="0" rIns="0" bIns="0" rtlCol="0" anchor="t"/>
            <a:lstStyle/>
            <a:p>
              <a:pPr marL="0" indent="0" algn="l">
                <a:spcAft>
                  <a:spcPts val="8000"/>
                </a:spcAft>
                <a:buNone/>
              </a:pPr>
              <a:r>
                <a:rPr lang="en-US" sz="2800" dirty="0">
                  <a:latin typeface="Lato Regular" panose="020F0502020204030203" pitchFamily="34" charset="0"/>
                  <a:ea typeface="Lato Regular" panose="020F0502020204030203" pitchFamily="34" charset="0"/>
                  <a:cs typeface="Lato Regular" panose="020F0502020204030203" pitchFamily="34" charset="0"/>
                </a:rPr>
                <a:t>Strategies that Nescafe implement to attract Starbucks shoppers</a:t>
              </a:r>
            </a:p>
          </p:txBody>
        </p:sp>
      </p:grpSp>
      <p:pic>
        <p:nvPicPr>
          <p:cNvPr id="47" name="Picture 46">
            <a:extLst>
              <a:ext uri="{FF2B5EF4-FFF2-40B4-BE49-F238E27FC236}">
                <a16:creationId xmlns:a16="http://schemas.microsoft.com/office/drawing/2014/main" id="{1BFFE932-AE97-EA0D-99D0-96F0983A7DDA}"/>
              </a:ext>
            </a:extLst>
          </p:cNvPr>
          <p:cNvPicPr>
            <a:picLocks noChangeAspect="1"/>
          </p:cNvPicPr>
          <p:nvPr/>
        </p:nvPicPr>
        <p:blipFill>
          <a:blip r:embed="rId9"/>
          <a:stretch>
            <a:fillRect/>
          </a:stretch>
        </p:blipFill>
        <p:spPr>
          <a:xfrm>
            <a:off x="18732050" y="9621849"/>
            <a:ext cx="5593325" cy="3130550"/>
          </a:xfrm>
          <a:prstGeom prst="rect">
            <a:avLst/>
          </a:prstGeom>
        </p:spPr>
      </p:pic>
      <p:grpSp>
        <p:nvGrpSpPr>
          <p:cNvPr id="58" name="Group 57">
            <a:extLst>
              <a:ext uri="{FF2B5EF4-FFF2-40B4-BE49-F238E27FC236}">
                <a16:creationId xmlns:a16="http://schemas.microsoft.com/office/drawing/2014/main" id="{CF96555A-A49B-3100-EAF6-9A0C7560B060}"/>
              </a:ext>
            </a:extLst>
          </p:cNvPr>
          <p:cNvGrpSpPr/>
          <p:nvPr/>
        </p:nvGrpSpPr>
        <p:grpSpPr>
          <a:xfrm>
            <a:off x="13384151" y="3036359"/>
            <a:ext cx="10203637" cy="2362198"/>
            <a:chOff x="13231751" y="2883959"/>
            <a:chExt cx="10881655" cy="2362198"/>
          </a:xfrm>
        </p:grpSpPr>
        <p:sp>
          <p:nvSpPr>
            <p:cNvPr id="59" name="Shape 33">
              <a:extLst>
                <a:ext uri="{FF2B5EF4-FFF2-40B4-BE49-F238E27FC236}">
                  <a16:creationId xmlns:a16="http://schemas.microsoft.com/office/drawing/2014/main" id="{F9832662-08BC-EE0C-71B1-0659DBDB4603}"/>
                </a:ext>
              </a:extLst>
            </p:cNvPr>
            <p:cNvSpPr/>
            <p:nvPr/>
          </p:nvSpPr>
          <p:spPr>
            <a:xfrm>
              <a:off x="13231751" y="2883959"/>
              <a:ext cx="1625803" cy="1625600"/>
            </a:xfrm>
            <a:prstGeom prst="roundRect">
              <a:avLst>
                <a:gd name="adj" fmla="val 781313"/>
              </a:avLst>
            </a:prstGeom>
            <a:solidFill>
              <a:srgbClr val="3D261A">
                <a:alpha val="100000"/>
              </a:srgbClr>
            </a:solidFill>
            <a:ln/>
          </p:spPr>
        </p:sp>
        <p:sp>
          <p:nvSpPr>
            <p:cNvPr id="60" name="Text 34">
              <a:extLst>
                <a:ext uri="{FF2B5EF4-FFF2-40B4-BE49-F238E27FC236}">
                  <a16:creationId xmlns:a16="http://schemas.microsoft.com/office/drawing/2014/main" id="{59E6364F-C297-1466-4782-2DA5E459451A}"/>
                </a:ext>
              </a:extLst>
            </p:cNvPr>
            <p:cNvSpPr/>
            <p:nvPr/>
          </p:nvSpPr>
          <p:spPr>
            <a:xfrm>
              <a:off x="13486453" y="3074459"/>
              <a:ext cx="1168546" cy="1334624"/>
            </a:xfrm>
            <a:prstGeom prst="rect">
              <a:avLst/>
            </a:prstGeom>
            <a:noFill/>
            <a:ln/>
          </p:spPr>
          <p:txBody>
            <a:bodyPr wrap="square" lIns="0" tIns="0" rIns="0" bIns="0" rtlCol="0" anchor="ctr"/>
            <a:lstStyle/>
            <a:p>
              <a:pPr marL="0" indent="0" algn="ctr">
                <a:buNone/>
              </a:pPr>
              <a:r>
                <a:rPr lang="en-US" sz="4400" dirty="0">
                  <a:solidFill>
                    <a:srgbClr val="FFFFFF">
                      <a:alpha val="100000"/>
                    </a:srgbClr>
                  </a:solidFill>
                  <a:latin typeface="Teko Bold" pitchFamily="34" charset="0"/>
                  <a:ea typeface="Teko Bold" pitchFamily="34" charset="-122"/>
                  <a:cs typeface="Teko Bold" pitchFamily="34" charset="-120"/>
                </a:rPr>
                <a:t>06</a:t>
              </a:r>
              <a:endParaRPr lang="en-US" sz="4400" dirty="0"/>
            </a:p>
          </p:txBody>
        </p:sp>
        <p:sp>
          <p:nvSpPr>
            <p:cNvPr id="61" name="Text 36">
              <a:extLst>
                <a:ext uri="{FF2B5EF4-FFF2-40B4-BE49-F238E27FC236}">
                  <a16:creationId xmlns:a16="http://schemas.microsoft.com/office/drawing/2014/main" id="{86905B7D-DF55-F36E-893F-8F5C3A9BD965}"/>
                </a:ext>
              </a:extLst>
            </p:cNvPr>
            <p:cNvSpPr/>
            <p:nvPr/>
          </p:nvSpPr>
          <p:spPr>
            <a:xfrm>
              <a:off x="15009975" y="2883959"/>
              <a:ext cx="9103431" cy="1079500"/>
            </a:xfrm>
            <a:prstGeom prst="rect">
              <a:avLst/>
            </a:prstGeom>
            <a:noFill/>
            <a:ln/>
          </p:spPr>
          <p:txBody>
            <a:bodyPr wrap="square" lIns="0" tIns="0" rIns="0" bIns="0" rtlCol="0" anchor="t"/>
            <a:lstStyle/>
            <a:p>
              <a:pPr marL="0" indent="0" algn="l">
                <a:buNone/>
              </a:pPr>
              <a:r>
                <a:rPr lang="en-US" sz="4400" dirty="0">
                  <a:solidFill>
                    <a:srgbClr val="0E0E0E">
                      <a:alpha val="100000"/>
                    </a:srgbClr>
                  </a:solidFill>
                  <a:latin typeface="Teko Bold" pitchFamily="34" charset="0"/>
                  <a:ea typeface="Teko Bold" pitchFamily="34" charset="-122"/>
                  <a:cs typeface="Teko Bold" pitchFamily="34" charset="-120"/>
                </a:rPr>
                <a:t>COMPARISON B/W NESCAFE AND STARBUCKS </a:t>
              </a:r>
              <a:endParaRPr lang="en-US" sz="4400" dirty="0"/>
            </a:p>
          </p:txBody>
        </p:sp>
        <p:sp>
          <p:nvSpPr>
            <p:cNvPr id="62" name="Text 37">
              <a:extLst>
                <a:ext uri="{FF2B5EF4-FFF2-40B4-BE49-F238E27FC236}">
                  <a16:creationId xmlns:a16="http://schemas.microsoft.com/office/drawing/2014/main" id="{F11AF170-F69F-2E0A-54AF-665E87C0F742}"/>
                </a:ext>
              </a:extLst>
            </p:cNvPr>
            <p:cNvSpPr/>
            <p:nvPr/>
          </p:nvSpPr>
          <p:spPr>
            <a:xfrm>
              <a:off x="15009975" y="4305646"/>
              <a:ext cx="5877269" cy="940511"/>
            </a:xfrm>
            <a:prstGeom prst="rect">
              <a:avLst/>
            </a:prstGeom>
            <a:noFill/>
            <a:ln/>
          </p:spPr>
          <p:txBody>
            <a:bodyPr wrap="square" lIns="0" tIns="0" rIns="0" bIns="0" rtlCol="0" anchor="t"/>
            <a:lstStyle/>
            <a:p>
              <a:pPr marL="0" indent="0" algn="l">
                <a:spcAft>
                  <a:spcPts val="8000"/>
                </a:spcAft>
                <a:buNone/>
              </a:pPr>
              <a:r>
                <a:rPr lang="en-US" sz="2800" dirty="0">
                  <a:solidFill>
                    <a:srgbClr val="0E0E0E">
                      <a:alpha val="100000"/>
                    </a:srgbClr>
                  </a:solidFill>
                  <a:latin typeface="Lato Regular" pitchFamily="34" charset="0"/>
                  <a:ea typeface="Lato Regular" pitchFamily="34" charset="-122"/>
                  <a:cs typeface="Lato Regular" pitchFamily="34" charset="-120"/>
                </a:rPr>
                <a:t>How Nescafe different from Starbucks</a:t>
              </a:r>
              <a:endParaRPr lang="en-US" sz="2800" dirty="0"/>
            </a:p>
          </p:txBody>
        </p:sp>
      </p:grpSp>
      <p:grpSp>
        <p:nvGrpSpPr>
          <p:cNvPr id="63" name="Group 62">
            <a:extLst>
              <a:ext uri="{FF2B5EF4-FFF2-40B4-BE49-F238E27FC236}">
                <a16:creationId xmlns:a16="http://schemas.microsoft.com/office/drawing/2014/main" id="{50DA6250-FDF4-51C8-C0AC-E101B9BB1EF7}"/>
              </a:ext>
            </a:extLst>
          </p:cNvPr>
          <p:cNvGrpSpPr/>
          <p:nvPr/>
        </p:nvGrpSpPr>
        <p:grpSpPr>
          <a:xfrm>
            <a:off x="13382486" y="5351383"/>
            <a:ext cx="10636757" cy="1678517"/>
            <a:chOff x="4746700" y="10020300"/>
            <a:chExt cx="10636757" cy="1678517"/>
          </a:xfrm>
        </p:grpSpPr>
        <p:sp>
          <p:nvSpPr>
            <p:cNvPr id="64" name="Shape 27">
              <a:extLst>
                <a:ext uri="{FF2B5EF4-FFF2-40B4-BE49-F238E27FC236}">
                  <a16:creationId xmlns:a16="http://schemas.microsoft.com/office/drawing/2014/main" id="{786D55C1-E69F-86AF-08C2-B64F3223F12F}"/>
                </a:ext>
              </a:extLst>
            </p:cNvPr>
            <p:cNvSpPr/>
            <p:nvPr/>
          </p:nvSpPr>
          <p:spPr>
            <a:xfrm>
              <a:off x="4746700" y="10020300"/>
              <a:ext cx="1625803" cy="1625600"/>
            </a:xfrm>
            <a:prstGeom prst="roundRect">
              <a:avLst>
                <a:gd name="adj" fmla="val 781313"/>
              </a:avLst>
            </a:prstGeom>
            <a:solidFill>
              <a:srgbClr val="3D261A">
                <a:alpha val="100000"/>
              </a:srgbClr>
            </a:solidFill>
            <a:ln/>
          </p:spPr>
        </p:sp>
        <p:sp>
          <p:nvSpPr>
            <p:cNvPr id="65" name="Text 28">
              <a:extLst>
                <a:ext uri="{FF2B5EF4-FFF2-40B4-BE49-F238E27FC236}">
                  <a16:creationId xmlns:a16="http://schemas.microsoft.com/office/drawing/2014/main" id="{885EC15C-188F-8391-7F75-8F1E3EFDD19D}"/>
                </a:ext>
              </a:extLst>
            </p:cNvPr>
            <p:cNvSpPr/>
            <p:nvPr/>
          </p:nvSpPr>
          <p:spPr>
            <a:xfrm>
              <a:off x="5207651" y="10293350"/>
              <a:ext cx="812902" cy="1079500"/>
            </a:xfrm>
            <a:prstGeom prst="rect">
              <a:avLst/>
            </a:prstGeom>
            <a:noFill/>
            <a:ln/>
          </p:spPr>
          <p:txBody>
            <a:bodyPr wrap="square" lIns="0" tIns="0" rIns="0" bIns="0" rtlCol="0" anchor="ctr"/>
            <a:lstStyle/>
            <a:p>
              <a:pPr marL="0" indent="0" algn="ctr">
                <a:buNone/>
              </a:pPr>
              <a:r>
                <a:rPr lang="en-US" sz="4400" dirty="0">
                  <a:solidFill>
                    <a:srgbClr val="FFFFFF">
                      <a:alpha val="100000"/>
                    </a:srgbClr>
                  </a:solidFill>
                  <a:latin typeface="Teko Bold" pitchFamily="34" charset="0"/>
                  <a:ea typeface="Teko Bold" pitchFamily="34" charset="-122"/>
                  <a:cs typeface="Teko Bold" pitchFamily="34" charset="-120"/>
                </a:rPr>
                <a:t>07</a:t>
              </a:r>
              <a:endParaRPr lang="en-US" sz="4400" dirty="0"/>
            </a:p>
          </p:txBody>
        </p:sp>
        <p:sp>
          <p:nvSpPr>
            <p:cNvPr id="66" name="Text 30">
              <a:extLst>
                <a:ext uri="{FF2B5EF4-FFF2-40B4-BE49-F238E27FC236}">
                  <a16:creationId xmlns:a16="http://schemas.microsoft.com/office/drawing/2014/main" id="{7FD2C81C-0EA0-ABD2-EC6E-7E6831F3C9CD}"/>
                </a:ext>
              </a:extLst>
            </p:cNvPr>
            <p:cNvSpPr/>
            <p:nvPr/>
          </p:nvSpPr>
          <p:spPr>
            <a:xfrm>
              <a:off x="6630229" y="10102850"/>
              <a:ext cx="8753228" cy="618067"/>
            </a:xfrm>
            <a:prstGeom prst="rect">
              <a:avLst/>
            </a:prstGeom>
            <a:noFill/>
            <a:ln/>
          </p:spPr>
          <p:txBody>
            <a:bodyPr wrap="square" lIns="0" tIns="0" rIns="0" bIns="0" rtlCol="0" anchor="t"/>
            <a:lstStyle/>
            <a:p>
              <a:pPr marL="0" indent="0" algn="l">
                <a:buNone/>
              </a:pPr>
              <a:r>
                <a:rPr lang="en-US" sz="4400" dirty="0">
                  <a:solidFill>
                    <a:srgbClr val="0E0E0E">
                      <a:alpha val="100000"/>
                    </a:srgbClr>
                  </a:solidFill>
                  <a:latin typeface="Teko Bold" pitchFamily="34" charset="0"/>
                  <a:ea typeface="Teko Bold" pitchFamily="34" charset="-122"/>
                </a:rPr>
                <a:t>CONCLUSION</a:t>
              </a:r>
              <a:endParaRPr lang="en-US" sz="4400" dirty="0"/>
            </a:p>
          </p:txBody>
        </p:sp>
        <p:sp>
          <p:nvSpPr>
            <p:cNvPr id="67" name="Text 31">
              <a:extLst>
                <a:ext uri="{FF2B5EF4-FFF2-40B4-BE49-F238E27FC236}">
                  <a16:creationId xmlns:a16="http://schemas.microsoft.com/office/drawing/2014/main" id="{79B53456-F004-9324-F9FE-09DE639188B9}"/>
                </a:ext>
              </a:extLst>
            </p:cNvPr>
            <p:cNvSpPr/>
            <p:nvPr/>
          </p:nvSpPr>
          <p:spPr>
            <a:xfrm>
              <a:off x="6630229" y="11080750"/>
              <a:ext cx="5622569" cy="618067"/>
            </a:xfrm>
            <a:prstGeom prst="rect">
              <a:avLst/>
            </a:prstGeom>
            <a:noFill/>
            <a:ln/>
          </p:spPr>
          <p:txBody>
            <a:bodyPr wrap="square" lIns="0" tIns="0" rIns="0" bIns="0" rtlCol="0" anchor="t"/>
            <a:lstStyle/>
            <a:p>
              <a:pPr marL="0" indent="0" algn="l">
                <a:spcAft>
                  <a:spcPts val="8000"/>
                </a:spcAft>
                <a:buNone/>
              </a:pPr>
              <a:r>
                <a:rPr lang="en-US" sz="2800" dirty="0"/>
                <a:t>Summary of insights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6">
    <p:bg>
      <p:bgPr>
        <a:solidFill>
          <a:srgbClr val="E9D7C2"/>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 y="0"/>
            <a:ext cx="24387048" cy="13716000"/>
          </a:xfrm>
          <a:prstGeom prst="rect">
            <a:avLst/>
          </a:prstGeom>
        </p:spPr>
      </p:pic>
      <p:sp>
        <p:nvSpPr>
          <p:cNvPr id="3" name="Shape 0"/>
          <p:cNvSpPr/>
          <p:nvPr/>
        </p:nvSpPr>
        <p:spPr>
          <a:xfrm>
            <a:off x="23370921" y="10515600"/>
            <a:ext cx="1016127" cy="3200400"/>
          </a:xfrm>
          <a:prstGeom prst="rect">
            <a:avLst/>
          </a:prstGeom>
          <a:noFill/>
          <a:ln/>
        </p:spPr>
      </p:sp>
      <p:pic>
        <p:nvPicPr>
          <p:cNvPr id="8" name="Picture 7">
            <a:extLst>
              <a:ext uri="{FF2B5EF4-FFF2-40B4-BE49-F238E27FC236}">
                <a16:creationId xmlns:a16="http://schemas.microsoft.com/office/drawing/2014/main" id="{37068CAC-9B7E-464B-2627-5BE60C1A8A24}"/>
              </a:ext>
            </a:extLst>
          </p:cNvPr>
          <p:cNvPicPr>
            <a:picLocks noChangeAspect="1"/>
          </p:cNvPicPr>
          <p:nvPr/>
        </p:nvPicPr>
        <p:blipFill>
          <a:blip r:embed="rId5"/>
          <a:stretch>
            <a:fillRect/>
          </a:stretch>
        </p:blipFill>
        <p:spPr>
          <a:xfrm>
            <a:off x="18296070" y="-102637"/>
            <a:ext cx="6090978" cy="2845837"/>
          </a:xfrm>
          <a:prstGeom prst="rect">
            <a:avLst/>
          </a:prstGeom>
        </p:spPr>
      </p:pic>
      <p:sp>
        <p:nvSpPr>
          <p:cNvPr id="11" name="TextBox 10">
            <a:extLst>
              <a:ext uri="{FF2B5EF4-FFF2-40B4-BE49-F238E27FC236}">
                <a16:creationId xmlns:a16="http://schemas.microsoft.com/office/drawing/2014/main" id="{E4E484E9-77AB-2400-A66C-446770D72267}"/>
              </a:ext>
            </a:extLst>
          </p:cNvPr>
          <p:cNvSpPr txBox="1"/>
          <p:nvPr/>
        </p:nvSpPr>
        <p:spPr>
          <a:xfrm>
            <a:off x="1156995" y="4082142"/>
            <a:ext cx="5934271" cy="1200329"/>
          </a:xfrm>
          <a:prstGeom prst="rect">
            <a:avLst/>
          </a:prstGeom>
          <a:noFill/>
        </p:spPr>
        <p:txBody>
          <a:bodyPr wrap="square" rtlCol="0">
            <a:spAutoFit/>
          </a:bodyPr>
          <a:lstStyle/>
          <a:p>
            <a:r>
              <a:rPr lang="en-US" sz="7200" u="sng" dirty="0">
                <a:effectLst>
                  <a:outerShdw blurRad="38100" dist="38100" dir="2700000" algn="tl">
                    <a:srgbClr val="000000">
                      <a:alpha val="43137"/>
                    </a:srgbClr>
                  </a:outerShdw>
                </a:effectLst>
              </a:rPr>
              <a:t>CONCLUSION:-</a:t>
            </a:r>
          </a:p>
        </p:txBody>
      </p:sp>
      <p:sp>
        <p:nvSpPr>
          <p:cNvPr id="12" name="TextBox 11">
            <a:extLst>
              <a:ext uri="{FF2B5EF4-FFF2-40B4-BE49-F238E27FC236}">
                <a16:creationId xmlns:a16="http://schemas.microsoft.com/office/drawing/2014/main" id="{2279129A-3694-8255-58C0-32208C4DD1B5}"/>
              </a:ext>
            </a:extLst>
          </p:cNvPr>
          <p:cNvSpPr txBox="1"/>
          <p:nvPr/>
        </p:nvSpPr>
        <p:spPr>
          <a:xfrm>
            <a:off x="1156995" y="6456784"/>
            <a:ext cx="14481111" cy="2554545"/>
          </a:xfrm>
          <a:prstGeom prst="rect">
            <a:avLst/>
          </a:prstGeom>
          <a:noFill/>
        </p:spPr>
        <p:txBody>
          <a:bodyPr wrap="square" rtlCol="0">
            <a:spAutoFit/>
          </a:bodyPr>
          <a:lstStyle/>
          <a:p>
            <a:r>
              <a:rPr lang="en-US" sz="8000" u="sng" dirty="0">
                <a:effectLst>
                  <a:outerShdw blurRad="38100" dist="38100" dir="2700000" algn="tl">
                    <a:srgbClr val="000000">
                      <a:alpha val="43137"/>
                    </a:srgbClr>
                  </a:outerShdw>
                </a:effectLst>
              </a:rPr>
              <a:t>How Nescafe can attract/capture Starbucks shoppers?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7">
    <p:bg>
      <p:bgPr>
        <a:solidFill>
          <a:srgbClr val="E9D7C2"/>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3337" y="0"/>
            <a:ext cx="19293711" cy="13716000"/>
          </a:xfrm>
          <a:prstGeom prst="rect">
            <a:avLst/>
          </a:prstGeom>
        </p:spPr>
      </p:pic>
      <p:sp>
        <p:nvSpPr>
          <p:cNvPr id="3" name="Shape 0"/>
          <p:cNvSpPr/>
          <p:nvPr/>
        </p:nvSpPr>
        <p:spPr>
          <a:xfrm>
            <a:off x="23370921" y="10515600"/>
            <a:ext cx="1016127" cy="3200400"/>
          </a:xfrm>
          <a:prstGeom prst="rect">
            <a:avLst/>
          </a:prstGeom>
          <a:noFill/>
          <a:ln/>
        </p:spPr>
      </p:sp>
      <p:pic>
        <p:nvPicPr>
          <p:cNvPr id="5"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7646356" cy="13716000"/>
          </a:xfrm>
          <a:prstGeom prst="rect">
            <a:avLst/>
          </a:prstGeom>
        </p:spPr>
      </p:pic>
      <p:sp>
        <p:nvSpPr>
          <p:cNvPr id="6" name="Shape 1"/>
          <p:cNvSpPr/>
          <p:nvPr/>
        </p:nvSpPr>
        <p:spPr>
          <a:xfrm>
            <a:off x="8675184" y="2578100"/>
            <a:ext cx="6604826" cy="2425700"/>
          </a:xfrm>
          <a:prstGeom prst="rect">
            <a:avLst/>
          </a:prstGeom>
          <a:noFill/>
          <a:ln/>
        </p:spPr>
      </p:sp>
      <p:sp>
        <p:nvSpPr>
          <p:cNvPr id="7" name="Shape 2"/>
          <p:cNvSpPr/>
          <p:nvPr/>
        </p:nvSpPr>
        <p:spPr>
          <a:xfrm>
            <a:off x="8675184" y="2628900"/>
            <a:ext cx="533467" cy="2324100"/>
          </a:xfrm>
          <a:prstGeom prst="rect">
            <a:avLst/>
          </a:prstGeom>
          <a:noFill/>
          <a:ln/>
        </p:spPr>
      </p:sp>
      <p:sp>
        <p:nvSpPr>
          <p:cNvPr id="8" name="Text 3"/>
          <p:cNvSpPr/>
          <p:nvPr/>
        </p:nvSpPr>
        <p:spPr>
          <a:xfrm>
            <a:off x="8033634" y="1566269"/>
            <a:ext cx="1075401" cy="2865967"/>
          </a:xfrm>
          <a:prstGeom prst="rect">
            <a:avLst/>
          </a:prstGeom>
          <a:noFill/>
          <a:ln/>
        </p:spPr>
        <p:txBody>
          <a:bodyPr wrap="square" lIns="0" tIns="0" rIns="0" bIns="0" rtlCol="0" anchor="t"/>
          <a:lstStyle/>
          <a:p>
            <a:pPr marL="0" indent="0" algn="l">
              <a:buNone/>
            </a:pPr>
            <a:r>
              <a:rPr lang="en-US" sz="12800" dirty="0">
                <a:solidFill>
                  <a:srgbClr val="272727">
                    <a:alpha val="100000"/>
                  </a:srgbClr>
                </a:solidFill>
                <a:latin typeface="Teko Bold" pitchFamily="34" charset="0"/>
                <a:ea typeface="Teko Bold" pitchFamily="34" charset="-122"/>
                <a:cs typeface="Teko Bold" pitchFamily="34" charset="-120"/>
              </a:rPr>
              <a:t>1</a:t>
            </a:r>
            <a:endParaRPr lang="en-US" sz="12800" dirty="0"/>
          </a:p>
        </p:txBody>
      </p:sp>
      <p:sp>
        <p:nvSpPr>
          <p:cNvPr id="9" name="Shape 4"/>
          <p:cNvSpPr/>
          <p:nvPr/>
        </p:nvSpPr>
        <p:spPr>
          <a:xfrm>
            <a:off x="9411876" y="2578100"/>
            <a:ext cx="5868133" cy="2425700"/>
          </a:xfrm>
          <a:prstGeom prst="rect">
            <a:avLst/>
          </a:prstGeom>
          <a:noFill/>
          <a:ln/>
        </p:spPr>
      </p:sp>
      <p:sp>
        <p:nvSpPr>
          <p:cNvPr id="11" name="Text 6"/>
          <p:cNvSpPr/>
          <p:nvPr/>
        </p:nvSpPr>
        <p:spPr>
          <a:xfrm>
            <a:off x="9062581" y="1852084"/>
            <a:ext cx="6604825" cy="3016185"/>
          </a:xfrm>
          <a:prstGeom prst="rect">
            <a:avLst/>
          </a:prstGeom>
          <a:noFill/>
          <a:ln/>
        </p:spPr>
        <p:txBody>
          <a:bodyPr wrap="square" lIns="0" tIns="0" rIns="0" bIns="0" rtlCol="0" anchor="t"/>
          <a:lstStyle/>
          <a:p>
            <a:pPr marL="457200" indent="-457200" algn="l">
              <a:spcAft>
                <a:spcPts val="8000"/>
              </a:spcAft>
              <a:buFont typeface="Wingdings" panose="05000000000000000000" pitchFamily="2" charset="2"/>
              <a:buChar char="Ø"/>
            </a:pPr>
            <a:r>
              <a:rPr lang="en-US" sz="3600" dirty="0"/>
              <a:t>Strategies for Nescafe to attract and capture Starbucks shoppers across different age groups, particularly focusing on the younger audience (18-24 years) and addressing the gaps in the older audience (55+ years)</a:t>
            </a:r>
          </a:p>
        </p:txBody>
      </p:sp>
      <p:sp>
        <p:nvSpPr>
          <p:cNvPr id="12" name="Shape 7"/>
          <p:cNvSpPr/>
          <p:nvPr/>
        </p:nvSpPr>
        <p:spPr>
          <a:xfrm>
            <a:off x="8675184" y="6997700"/>
            <a:ext cx="6604826" cy="2908300"/>
          </a:xfrm>
          <a:prstGeom prst="rect">
            <a:avLst/>
          </a:prstGeom>
          <a:noFill/>
          <a:ln/>
        </p:spPr>
      </p:sp>
      <p:sp>
        <p:nvSpPr>
          <p:cNvPr id="13" name="Shape 8"/>
          <p:cNvSpPr/>
          <p:nvPr/>
        </p:nvSpPr>
        <p:spPr>
          <a:xfrm>
            <a:off x="8675184" y="7289800"/>
            <a:ext cx="774797" cy="2324100"/>
          </a:xfrm>
          <a:prstGeom prst="rect">
            <a:avLst/>
          </a:prstGeom>
          <a:noFill/>
          <a:ln/>
        </p:spPr>
      </p:sp>
      <p:sp>
        <p:nvSpPr>
          <p:cNvPr id="14" name="Text 9"/>
          <p:cNvSpPr/>
          <p:nvPr/>
        </p:nvSpPr>
        <p:spPr>
          <a:xfrm>
            <a:off x="8304852" y="7289800"/>
            <a:ext cx="1316731" cy="2865967"/>
          </a:xfrm>
          <a:prstGeom prst="rect">
            <a:avLst/>
          </a:prstGeom>
          <a:noFill/>
          <a:ln/>
        </p:spPr>
        <p:txBody>
          <a:bodyPr wrap="square" lIns="0" tIns="0" rIns="0" bIns="0" rtlCol="0" anchor="t"/>
          <a:lstStyle/>
          <a:p>
            <a:pPr marL="0" indent="0" algn="l">
              <a:buNone/>
            </a:pPr>
            <a:r>
              <a:rPr lang="en-US" sz="12800" dirty="0">
                <a:solidFill>
                  <a:srgbClr val="272727">
                    <a:alpha val="100000"/>
                  </a:srgbClr>
                </a:solidFill>
                <a:latin typeface="Teko Bold" pitchFamily="34" charset="0"/>
                <a:ea typeface="Teko Bold" pitchFamily="34" charset="-122"/>
                <a:cs typeface="Teko Bold" pitchFamily="34" charset="-120"/>
              </a:rPr>
              <a:t>3</a:t>
            </a:r>
            <a:endParaRPr lang="en-US" sz="12800" dirty="0"/>
          </a:p>
        </p:txBody>
      </p:sp>
      <p:sp>
        <p:nvSpPr>
          <p:cNvPr id="15" name="Shape 10"/>
          <p:cNvSpPr/>
          <p:nvPr/>
        </p:nvSpPr>
        <p:spPr>
          <a:xfrm>
            <a:off x="9653206" y="6997700"/>
            <a:ext cx="5626803" cy="2908300"/>
          </a:xfrm>
          <a:prstGeom prst="rect">
            <a:avLst/>
          </a:prstGeom>
          <a:noFill/>
          <a:ln/>
        </p:spPr>
      </p:sp>
      <p:sp>
        <p:nvSpPr>
          <p:cNvPr id="18" name="Shape 13"/>
          <p:cNvSpPr/>
          <p:nvPr/>
        </p:nvSpPr>
        <p:spPr>
          <a:xfrm>
            <a:off x="16181822" y="6997700"/>
            <a:ext cx="6604826" cy="2425700"/>
          </a:xfrm>
          <a:prstGeom prst="rect">
            <a:avLst/>
          </a:prstGeom>
          <a:noFill/>
          <a:ln/>
        </p:spPr>
      </p:sp>
      <p:sp>
        <p:nvSpPr>
          <p:cNvPr id="19" name="Shape 14"/>
          <p:cNvSpPr/>
          <p:nvPr/>
        </p:nvSpPr>
        <p:spPr>
          <a:xfrm>
            <a:off x="16181822" y="7048500"/>
            <a:ext cx="825603" cy="2324100"/>
          </a:xfrm>
          <a:prstGeom prst="rect">
            <a:avLst/>
          </a:prstGeom>
          <a:noFill/>
          <a:ln/>
        </p:spPr>
      </p:sp>
      <p:sp>
        <p:nvSpPr>
          <p:cNvPr id="20" name="Text 15"/>
          <p:cNvSpPr/>
          <p:nvPr/>
        </p:nvSpPr>
        <p:spPr>
          <a:xfrm>
            <a:off x="16131136" y="7487709"/>
            <a:ext cx="1367538" cy="2865967"/>
          </a:xfrm>
          <a:prstGeom prst="rect">
            <a:avLst/>
          </a:prstGeom>
          <a:noFill/>
          <a:ln/>
        </p:spPr>
        <p:txBody>
          <a:bodyPr wrap="square" lIns="0" tIns="0" rIns="0" bIns="0" rtlCol="0" anchor="t"/>
          <a:lstStyle/>
          <a:p>
            <a:pPr marL="0" indent="0" algn="l">
              <a:buNone/>
            </a:pPr>
            <a:r>
              <a:rPr lang="en-US" sz="12800" dirty="0">
                <a:solidFill>
                  <a:srgbClr val="272727">
                    <a:alpha val="100000"/>
                  </a:srgbClr>
                </a:solidFill>
                <a:latin typeface="Teko Bold" pitchFamily="34" charset="0"/>
                <a:ea typeface="Teko Bold" pitchFamily="34" charset="-122"/>
                <a:cs typeface="Teko Bold" pitchFamily="34" charset="-120"/>
              </a:rPr>
              <a:t>4</a:t>
            </a:r>
            <a:endParaRPr lang="en-US" sz="12800" dirty="0"/>
          </a:p>
        </p:txBody>
      </p:sp>
      <p:sp>
        <p:nvSpPr>
          <p:cNvPr id="21" name="Shape 16"/>
          <p:cNvSpPr/>
          <p:nvPr/>
        </p:nvSpPr>
        <p:spPr>
          <a:xfrm>
            <a:off x="17210651" y="6997700"/>
            <a:ext cx="5575997" cy="2425700"/>
          </a:xfrm>
          <a:prstGeom prst="rect">
            <a:avLst/>
          </a:prstGeom>
          <a:noFill/>
          <a:ln/>
        </p:spPr>
      </p:sp>
      <p:sp>
        <p:nvSpPr>
          <p:cNvPr id="23" name="Text 18"/>
          <p:cNvSpPr/>
          <p:nvPr/>
        </p:nvSpPr>
        <p:spPr>
          <a:xfrm>
            <a:off x="17154322" y="7840133"/>
            <a:ext cx="5711481" cy="1583267"/>
          </a:xfrm>
          <a:prstGeom prst="rect">
            <a:avLst/>
          </a:prstGeom>
          <a:noFill/>
          <a:ln/>
        </p:spPr>
        <p:txBody>
          <a:bodyPr wrap="square" lIns="0" tIns="0" rIns="0" bIns="0" rtlCol="0" anchor="t"/>
          <a:lstStyle/>
          <a:p>
            <a:pPr marL="457200" indent="-457200" algn="l">
              <a:spcAft>
                <a:spcPts val="8000"/>
              </a:spcAft>
              <a:buFont typeface="Wingdings" panose="05000000000000000000" pitchFamily="2" charset="2"/>
              <a:buChar char="Ø"/>
            </a:pPr>
            <a:r>
              <a:rPr lang="en-US" sz="3600" dirty="0"/>
              <a:t> Develop and market premium coffee products that can compete with Starbucks' offerings</a:t>
            </a:r>
          </a:p>
        </p:txBody>
      </p:sp>
      <p:sp>
        <p:nvSpPr>
          <p:cNvPr id="24" name="Shape 19"/>
          <p:cNvSpPr/>
          <p:nvPr/>
        </p:nvSpPr>
        <p:spPr>
          <a:xfrm>
            <a:off x="16181822" y="2578100"/>
            <a:ext cx="6604826" cy="2425700"/>
          </a:xfrm>
          <a:prstGeom prst="rect">
            <a:avLst/>
          </a:prstGeom>
          <a:noFill/>
          <a:ln/>
        </p:spPr>
      </p:sp>
      <p:sp>
        <p:nvSpPr>
          <p:cNvPr id="25" name="Shape 20"/>
          <p:cNvSpPr/>
          <p:nvPr/>
        </p:nvSpPr>
        <p:spPr>
          <a:xfrm>
            <a:off x="16181822" y="2628900"/>
            <a:ext cx="762095" cy="2324100"/>
          </a:xfrm>
          <a:prstGeom prst="rect">
            <a:avLst/>
          </a:prstGeom>
          <a:noFill/>
          <a:ln/>
        </p:spPr>
      </p:sp>
      <p:sp>
        <p:nvSpPr>
          <p:cNvPr id="26" name="Text 21"/>
          <p:cNvSpPr/>
          <p:nvPr/>
        </p:nvSpPr>
        <p:spPr>
          <a:xfrm>
            <a:off x="16594623" y="1647824"/>
            <a:ext cx="1304030" cy="2865967"/>
          </a:xfrm>
          <a:prstGeom prst="rect">
            <a:avLst/>
          </a:prstGeom>
          <a:noFill/>
          <a:ln/>
        </p:spPr>
        <p:txBody>
          <a:bodyPr wrap="square" lIns="0" tIns="0" rIns="0" bIns="0" rtlCol="0" anchor="t"/>
          <a:lstStyle/>
          <a:p>
            <a:pPr marL="0" indent="0" algn="l">
              <a:buNone/>
            </a:pPr>
            <a:r>
              <a:rPr lang="en-US" sz="12800" dirty="0">
                <a:solidFill>
                  <a:srgbClr val="272727">
                    <a:alpha val="100000"/>
                  </a:srgbClr>
                </a:solidFill>
                <a:latin typeface="Teko Bold" pitchFamily="34" charset="0"/>
                <a:ea typeface="Teko Bold" pitchFamily="34" charset="-122"/>
                <a:cs typeface="Teko Bold" pitchFamily="34" charset="-120"/>
              </a:rPr>
              <a:t>2</a:t>
            </a:r>
            <a:endParaRPr lang="en-US" sz="12800" dirty="0"/>
          </a:p>
        </p:txBody>
      </p:sp>
      <p:sp>
        <p:nvSpPr>
          <p:cNvPr id="27" name="Shape 22"/>
          <p:cNvSpPr/>
          <p:nvPr/>
        </p:nvSpPr>
        <p:spPr>
          <a:xfrm>
            <a:off x="17147143" y="2578100"/>
            <a:ext cx="5639505" cy="2425700"/>
          </a:xfrm>
          <a:prstGeom prst="rect">
            <a:avLst/>
          </a:prstGeom>
          <a:noFill/>
          <a:ln/>
        </p:spPr>
      </p:sp>
      <p:sp>
        <p:nvSpPr>
          <p:cNvPr id="30" name="TextBox 29">
            <a:extLst>
              <a:ext uri="{FF2B5EF4-FFF2-40B4-BE49-F238E27FC236}">
                <a16:creationId xmlns:a16="http://schemas.microsoft.com/office/drawing/2014/main" id="{DC8F7E8A-8429-9648-7A15-EFC78EA7FAAB}"/>
              </a:ext>
            </a:extLst>
          </p:cNvPr>
          <p:cNvSpPr txBox="1"/>
          <p:nvPr/>
        </p:nvSpPr>
        <p:spPr>
          <a:xfrm>
            <a:off x="17485852" y="1852083"/>
            <a:ext cx="5853316" cy="2862322"/>
          </a:xfrm>
          <a:prstGeom prst="rect">
            <a:avLst/>
          </a:prstGeom>
          <a:noFill/>
        </p:spPr>
        <p:txBody>
          <a:bodyPr wrap="square" rtlCol="0">
            <a:spAutoFit/>
          </a:bodyPr>
          <a:lstStyle/>
          <a:p>
            <a:pPr marL="514350" indent="-514350">
              <a:buFont typeface="+mj-lt"/>
              <a:buAutoNum type="arabicPeriod"/>
            </a:pPr>
            <a:r>
              <a:rPr lang="en-US" sz="3600" dirty="0"/>
              <a:t>Target Full-Time Employed Shoppers</a:t>
            </a:r>
          </a:p>
          <a:p>
            <a:pPr marL="514350" indent="-514350">
              <a:buFont typeface="+mj-lt"/>
              <a:buAutoNum type="arabicPeriod"/>
            </a:pPr>
            <a:r>
              <a:rPr lang="en-US" sz="3600" dirty="0"/>
              <a:t>Engage Retired Consumers</a:t>
            </a:r>
          </a:p>
          <a:p>
            <a:pPr marL="514350" indent="-514350">
              <a:buFont typeface="+mj-lt"/>
              <a:buAutoNum type="arabicPeriod"/>
            </a:pPr>
            <a:r>
              <a:rPr lang="en-US" sz="3600" dirty="0"/>
              <a:t>Appeal to Unemployed Shoppers</a:t>
            </a:r>
          </a:p>
        </p:txBody>
      </p:sp>
      <p:sp>
        <p:nvSpPr>
          <p:cNvPr id="31" name="TextBox 30">
            <a:extLst>
              <a:ext uri="{FF2B5EF4-FFF2-40B4-BE49-F238E27FC236}">
                <a16:creationId xmlns:a16="http://schemas.microsoft.com/office/drawing/2014/main" id="{7E1975E7-F2E7-3BF0-111E-9C5A78A64ECF}"/>
              </a:ext>
            </a:extLst>
          </p:cNvPr>
          <p:cNvSpPr txBox="1"/>
          <p:nvPr/>
        </p:nvSpPr>
        <p:spPr>
          <a:xfrm>
            <a:off x="9253821" y="7562199"/>
            <a:ext cx="6026188" cy="3416320"/>
          </a:xfrm>
          <a:prstGeom prst="rect">
            <a:avLst/>
          </a:prstGeom>
          <a:noFill/>
        </p:spPr>
        <p:txBody>
          <a:bodyPr wrap="square" rtlCol="0">
            <a:spAutoFit/>
          </a:bodyPr>
          <a:lstStyle/>
          <a:p>
            <a:pPr marL="514350" indent="-514350">
              <a:buFont typeface="Wingdings" panose="05000000000000000000" pitchFamily="2" charset="2"/>
              <a:buChar char="Ø"/>
            </a:pPr>
            <a:r>
              <a:rPr lang="en-US" sz="3600" dirty="0"/>
              <a:t>Offer affordable pricing and bundle deals to appeal to those earning less than $20k Appeal to Unemployed Shoppers</a:t>
            </a:r>
          </a:p>
          <a:p>
            <a:pPr marL="514350" indent="-514350">
              <a:buFont typeface="+mj-lt"/>
              <a:buAutoNum type="arabicPeriod"/>
            </a:pPr>
            <a:endParaRPr lang="en-US" sz="3600" dirty="0"/>
          </a:p>
        </p:txBody>
      </p:sp>
      <p:pic>
        <p:nvPicPr>
          <p:cNvPr id="34" name="Picture 33">
            <a:extLst>
              <a:ext uri="{FF2B5EF4-FFF2-40B4-BE49-F238E27FC236}">
                <a16:creationId xmlns:a16="http://schemas.microsoft.com/office/drawing/2014/main" id="{80F75ECD-4E6D-830B-6928-B3053DA5B081}"/>
              </a:ext>
            </a:extLst>
          </p:cNvPr>
          <p:cNvPicPr>
            <a:picLocks noChangeAspect="1"/>
          </p:cNvPicPr>
          <p:nvPr/>
        </p:nvPicPr>
        <p:blipFill>
          <a:blip r:embed="rId7"/>
          <a:stretch>
            <a:fillRect/>
          </a:stretch>
        </p:blipFill>
        <p:spPr>
          <a:xfrm>
            <a:off x="20583331" y="11863917"/>
            <a:ext cx="4092222" cy="1827979"/>
          </a:xfrm>
          <a:prstGeom prst="rect">
            <a:avLst/>
          </a:prstGeom>
        </p:spPr>
      </p:pic>
      <p:sp>
        <p:nvSpPr>
          <p:cNvPr id="35" name="TextBox 34">
            <a:extLst>
              <a:ext uri="{FF2B5EF4-FFF2-40B4-BE49-F238E27FC236}">
                <a16:creationId xmlns:a16="http://schemas.microsoft.com/office/drawing/2014/main" id="{E76D858D-6468-E732-5371-41F37CABAF6E}"/>
              </a:ext>
            </a:extLst>
          </p:cNvPr>
          <p:cNvSpPr txBox="1"/>
          <p:nvPr/>
        </p:nvSpPr>
        <p:spPr>
          <a:xfrm>
            <a:off x="8305856" y="240797"/>
            <a:ext cx="14723099" cy="830997"/>
          </a:xfrm>
          <a:prstGeom prst="rect">
            <a:avLst/>
          </a:prstGeom>
          <a:noFill/>
        </p:spPr>
        <p:txBody>
          <a:bodyPr wrap="square" rtlCol="0">
            <a:spAutoFit/>
          </a:bodyPr>
          <a:lstStyle/>
          <a:p>
            <a:r>
              <a:rPr lang="en-US" sz="4800" dirty="0"/>
              <a:t>How Nescafe can attract/capture Starbucks shoppers:-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8">
    <p:bg>
      <p:bgPr>
        <a:solidFill>
          <a:srgbClr val="E9D7C2"/>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50594" y="4445000"/>
            <a:ext cx="12726988" cy="9271000"/>
          </a:xfrm>
          <a:prstGeom prst="rect">
            <a:avLst/>
          </a:prstGeom>
        </p:spPr>
      </p:pic>
      <p:sp>
        <p:nvSpPr>
          <p:cNvPr id="3" name="Shape 0"/>
          <p:cNvSpPr/>
          <p:nvPr/>
        </p:nvSpPr>
        <p:spPr>
          <a:xfrm>
            <a:off x="23370921" y="10515600"/>
            <a:ext cx="1016127" cy="3200400"/>
          </a:xfrm>
          <a:prstGeom prst="rect">
            <a:avLst/>
          </a:prstGeom>
          <a:noFill/>
          <a:ln/>
        </p:spPr>
      </p:sp>
      <p:pic>
        <p:nvPicPr>
          <p:cNvPr id="19" name="Image 3" descr=" "/>
          <p:cNvPicPr>
            <a:picLocks noChangeAspect="1"/>
          </p:cNvPicPr>
          <p:nvPr/>
        </p:nvPicPr>
        <p:blipFill>
          <a:blip r:embed="rId5"/>
          <a:stretch>
            <a:fillRect/>
          </a:stretch>
        </p:blipFill>
        <p:spPr>
          <a:xfrm>
            <a:off x="4712289" y="8978900"/>
            <a:ext cx="838305" cy="838200"/>
          </a:xfrm>
          <a:prstGeom prst="rect">
            <a:avLst/>
          </a:prstGeom>
        </p:spPr>
      </p:pic>
      <p:pic>
        <p:nvPicPr>
          <p:cNvPr id="20" name="Image 4" descr=" "/>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81534" y="9047163"/>
            <a:ext cx="639123" cy="576461"/>
          </a:xfrm>
          <a:prstGeom prst="rect">
            <a:avLst/>
          </a:prstGeom>
        </p:spPr>
      </p:pic>
      <p:pic>
        <p:nvPicPr>
          <p:cNvPr id="21" name="Image 5"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3624" y="9174138"/>
            <a:ext cx="637573" cy="572046"/>
          </a:xfrm>
          <a:prstGeom prst="rect">
            <a:avLst/>
          </a:prstGeom>
        </p:spPr>
      </p:pic>
      <p:pic>
        <p:nvPicPr>
          <p:cNvPr id="22" name="Image 6" descr=" "/>
          <p:cNvPicPr>
            <a:picLocks noChangeAspect="1"/>
          </p:cNvPicPr>
          <p:nvPr/>
        </p:nvPicPr>
        <p:blipFill>
          <a:blip r:embed="rId10"/>
          <a:stretch>
            <a:fillRect/>
          </a:stretch>
        </p:blipFill>
        <p:spPr>
          <a:xfrm>
            <a:off x="7493937" y="7620000"/>
            <a:ext cx="825603" cy="825500"/>
          </a:xfrm>
          <a:prstGeom prst="rect">
            <a:avLst/>
          </a:prstGeom>
        </p:spPr>
      </p:pic>
      <p:pic>
        <p:nvPicPr>
          <p:cNvPr id="23" name="Image 7"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62133" y="7687221"/>
            <a:ext cx="629439" cy="567730"/>
          </a:xfrm>
          <a:prstGeom prst="rect">
            <a:avLst/>
          </a:prstGeom>
        </p:spPr>
      </p:pic>
      <p:pic>
        <p:nvPicPr>
          <p:cNvPr id="24" name="Image 8"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23281" y="7812261"/>
            <a:ext cx="627913" cy="563364"/>
          </a:xfrm>
          <a:prstGeom prst="rect">
            <a:avLst/>
          </a:prstGeom>
        </p:spPr>
      </p:pic>
      <p:pic>
        <p:nvPicPr>
          <p:cNvPr id="25" name="Image 9" descr=" "/>
          <p:cNvPicPr>
            <a:picLocks noChangeAspect="1"/>
          </p:cNvPicPr>
          <p:nvPr/>
        </p:nvPicPr>
        <p:blipFill>
          <a:blip r:embed="rId15"/>
          <a:stretch>
            <a:fillRect/>
          </a:stretch>
        </p:blipFill>
        <p:spPr>
          <a:xfrm>
            <a:off x="11279010" y="7302500"/>
            <a:ext cx="838305" cy="825500"/>
          </a:xfrm>
          <a:prstGeom prst="rect">
            <a:avLst/>
          </a:prstGeom>
        </p:spPr>
      </p:pic>
      <p:pic>
        <p:nvPicPr>
          <p:cNvPr id="26" name="Image 10"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48254" y="7369721"/>
            <a:ext cx="639123" cy="567730"/>
          </a:xfrm>
          <a:prstGeom prst="rect">
            <a:avLst/>
          </a:prstGeom>
        </p:spPr>
      </p:pic>
      <p:pic>
        <p:nvPicPr>
          <p:cNvPr id="27" name="Image 11"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410345" y="7494761"/>
            <a:ext cx="637573" cy="563364"/>
          </a:xfrm>
          <a:prstGeom prst="rect">
            <a:avLst/>
          </a:prstGeom>
        </p:spPr>
      </p:pic>
      <p:pic>
        <p:nvPicPr>
          <p:cNvPr id="28" name="Image 12" descr=" "/>
          <p:cNvPicPr>
            <a:picLocks noChangeAspect="1"/>
          </p:cNvPicPr>
          <p:nvPr/>
        </p:nvPicPr>
        <p:blipFill>
          <a:blip r:embed="rId20"/>
          <a:stretch>
            <a:fillRect/>
          </a:stretch>
        </p:blipFill>
        <p:spPr>
          <a:xfrm>
            <a:off x="8827603" y="5410200"/>
            <a:ext cx="825603" cy="838200"/>
          </a:xfrm>
          <a:prstGeom prst="rect">
            <a:avLst/>
          </a:prstGeom>
        </p:spPr>
      </p:pic>
      <p:pic>
        <p:nvPicPr>
          <p:cNvPr id="29" name="Image 13"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895800" y="5478463"/>
            <a:ext cx="629439" cy="576461"/>
          </a:xfrm>
          <a:prstGeom prst="rect">
            <a:avLst/>
          </a:prstGeom>
        </p:spPr>
      </p:pic>
      <p:pic>
        <p:nvPicPr>
          <p:cNvPr id="30" name="Image 14"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956948" y="5605438"/>
            <a:ext cx="627913" cy="572046"/>
          </a:xfrm>
          <a:prstGeom prst="rect">
            <a:avLst/>
          </a:prstGeom>
        </p:spPr>
      </p:pic>
      <p:pic>
        <p:nvPicPr>
          <p:cNvPr id="32" name="Picture 31">
            <a:extLst>
              <a:ext uri="{FF2B5EF4-FFF2-40B4-BE49-F238E27FC236}">
                <a16:creationId xmlns:a16="http://schemas.microsoft.com/office/drawing/2014/main" id="{474D7B6D-CD64-22B2-C312-3F8D631F1A41}"/>
              </a:ext>
            </a:extLst>
          </p:cNvPr>
          <p:cNvPicPr>
            <a:picLocks noChangeAspect="1"/>
          </p:cNvPicPr>
          <p:nvPr/>
        </p:nvPicPr>
        <p:blipFill>
          <a:blip r:embed="rId25"/>
          <a:stretch>
            <a:fillRect/>
          </a:stretch>
        </p:blipFill>
        <p:spPr>
          <a:xfrm>
            <a:off x="16552506" y="0"/>
            <a:ext cx="7819872" cy="13716000"/>
          </a:xfrm>
          <a:prstGeom prst="rect">
            <a:avLst/>
          </a:prstGeom>
        </p:spPr>
      </p:pic>
      <p:sp>
        <p:nvSpPr>
          <p:cNvPr id="33" name="TextBox 32">
            <a:extLst>
              <a:ext uri="{FF2B5EF4-FFF2-40B4-BE49-F238E27FC236}">
                <a16:creationId xmlns:a16="http://schemas.microsoft.com/office/drawing/2014/main" id="{6AE43A40-2AAA-C31B-46DB-E717D2CC8481}"/>
              </a:ext>
            </a:extLst>
          </p:cNvPr>
          <p:cNvSpPr txBox="1"/>
          <p:nvPr/>
        </p:nvSpPr>
        <p:spPr>
          <a:xfrm>
            <a:off x="473119" y="498221"/>
            <a:ext cx="14723099" cy="830997"/>
          </a:xfrm>
          <a:prstGeom prst="rect">
            <a:avLst/>
          </a:prstGeom>
          <a:noFill/>
        </p:spPr>
        <p:txBody>
          <a:bodyPr wrap="square" rtlCol="0">
            <a:spAutoFit/>
          </a:bodyPr>
          <a:lstStyle/>
          <a:p>
            <a:r>
              <a:rPr lang="en-US" sz="4800" dirty="0"/>
              <a:t>How Nescafe can attract/capture Starbucks shoppers:-</a:t>
            </a:r>
          </a:p>
        </p:txBody>
      </p:sp>
      <p:sp>
        <p:nvSpPr>
          <p:cNvPr id="34" name="TextBox 33">
            <a:extLst>
              <a:ext uri="{FF2B5EF4-FFF2-40B4-BE49-F238E27FC236}">
                <a16:creationId xmlns:a16="http://schemas.microsoft.com/office/drawing/2014/main" id="{F96BAED9-CF2C-BAA5-898B-D1CAF6CA9955}"/>
              </a:ext>
            </a:extLst>
          </p:cNvPr>
          <p:cNvSpPr txBox="1"/>
          <p:nvPr/>
        </p:nvSpPr>
        <p:spPr>
          <a:xfrm>
            <a:off x="974375" y="2261662"/>
            <a:ext cx="17000375" cy="8710077"/>
          </a:xfrm>
          <a:prstGeom prst="rect">
            <a:avLst/>
          </a:prstGeom>
          <a:noFill/>
        </p:spPr>
        <p:txBody>
          <a:bodyPr wrap="square" rtlCol="0">
            <a:spAutoFit/>
          </a:bodyPr>
          <a:lstStyle/>
          <a:p>
            <a:pPr marL="571500" indent="-571500">
              <a:buFont typeface="Wingdings" panose="05000000000000000000" pitchFamily="2" charset="2"/>
              <a:buChar char="§"/>
            </a:pPr>
            <a:r>
              <a:rPr lang="en-US" sz="4000" dirty="0"/>
              <a:t>Based on the dataset, it was found that most of the Starbucks shoppers come from online sources, such as mobile or the internet, while Nescafe shoppers primarily come from traditional sources like TV, radio, articles, and newspapers. To attract Starbucks shoppers, Nescafe needs to enhance its presence in online sources as well</a:t>
            </a:r>
          </a:p>
          <a:p>
            <a:endParaRPr lang="en-US" sz="4000" dirty="0"/>
          </a:p>
          <a:p>
            <a:pPr marL="571500" indent="-571500">
              <a:buFont typeface="Wingdings" panose="05000000000000000000" pitchFamily="2" charset="2"/>
              <a:buChar char="§"/>
            </a:pPr>
            <a:r>
              <a:rPr lang="en-US" sz="4000" dirty="0"/>
              <a:t>Organize networking events where job seekers can gather over coffee</a:t>
            </a:r>
          </a:p>
          <a:p>
            <a:pPr marL="571500" indent="-571500">
              <a:buFont typeface="Wingdings" panose="05000000000000000000" pitchFamily="2" charset="2"/>
              <a:buChar char="§"/>
            </a:pPr>
            <a:endParaRPr lang="en-US" sz="4000" dirty="0"/>
          </a:p>
          <a:p>
            <a:pPr marL="571500" indent="-571500">
              <a:buFont typeface="Wingdings" panose="05000000000000000000" pitchFamily="2" charset="2"/>
              <a:buChar char="§"/>
            </a:pPr>
            <a:r>
              <a:rPr lang="en-US" sz="4000" dirty="0"/>
              <a:t>Consider promotional campaigns specifically aimed at unemployed consumers, such as discounts or giveaways, encouraging them to enjoy Nescafe as they navigate their job search</a:t>
            </a:r>
          </a:p>
          <a:p>
            <a:endParaRPr lang="en-US" sz="4000" dirty="0"/>
          </a:p>
          <a:p>
            <a:endParaRPr lang="en-US" sz="4000" dirty="0"/>
          </a:p>
          <a:p>
            <a:pPr marL="571500" indent="-571500">
              <a:buFont typeface="Wingdings" panose="05000000000000000000" pitchFamily="2" charset="2"/>
              <a:buChar char="§"/>
            </a:pPr>
            <a:endParaRPr lang="en-US" sz="4000" dirty="0"/>
          </a:p>
        </p:txBody>
      </p:sp>
      <p:pic>
        <p:nvPicPr>
          <p:cNvPr id="36" name="Picture 35">
            <a:extLst>
              <a:ext uri="{FF2B5EF4-FFF2-40B4-BE49-F238E27FC236}">
                <a16:creationId xmlns:a16="http://schemas.microsoft.com/office/drawing/2014/main" id="{24C077FB-2DD7-CD81-0013-3E754A247D7C}"/>
              </a:ext>
            </a:extLst>
          </p:cNvPr>
          <p:cNvPicPr>
            <a:picLocks noChangeAspect="1"/>
          </p:cNvPicPr>
          <p:nvPr/>
        </p:nvPicPr>
        <p:blipFill>
          <a:blip r:embed="rId26"/>
          <a:stretch>
            <a:fillRect/>
          </a:stretch>
        </p:blipFill>
        <p:spPr>
          <a:xfrm>
            <a:off x="9601666" y="9335393"/>
            <a:ext cx="5696455" cy="250778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D261A"/>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717" y="0"/>
            <a:ext cx="23389496" cy="13716000"/>
          </a:xfrm>
          <a:prstGeom prst="rect">
            <a:avLst/>
          </a:prstGeom>
        </p:spPr>
      </p:pic>
      <p:sp>
        <p:nvSpPr>
          <p:cNvPr id="3" name="Shape 0"/>
          <p:cNvSpPr/>
          <p:nvPr/>
        </p:nvSpPr>
        <p:spPr>
          <a:xfrm>
            <a:off x="23370921" y="10515600"/>
            <a:ext cx="1016127" cy="3200400"/>
          </a:xfrm>
          <a:prstGeom prst="rect">
            <a:avLst/>
          </a:prstGeom>
          <a:noFill/>
          <a:ln/>
        </p:spPr>
      </p:sp>
      <p:sp>
        <p:nvSpPr>
          <p:cNvPr id="5" name="Shape 1"/>
          <p:cNvSpPr/>
          <p:nvPr/>
        </p:nvSpPr>
        <p:spPr>
          <a:xfrm>
            <a:off x="3391324" y="3263900"/>
            <a:ext cx="7874984" cy="2806700"/>
          </a:xfrm>
          <a:prstGeom prst="rect">
            <a:avLst/>
          </a:prstGeom>
          <a:noFill/>
          <a:ln/>
        </p:spPr>
      </p:sp>
      <p:sp>
        <p:nvSpPr>
          <p:cNvPr id="6" name="Shape 2"/>
          <p:cNvSpPr/>
          <p:nvPr/>
        </p:nvSpPr>
        <p:spPr>
          <a:xfrm>
            <a:off x="4147068" y="3263900"/>
            <a:ext cx="6363495" cy="2324100"/>
          </a:xfrm>
          <a:prstGeom prst="rect">
            <a:avLst/>
          </a:prstGeom>
          <a:noFill/>
          <a:ln/>
        </p:spPr>
      </p:sp>
      <p:sp>
        <p:nvSpPr>
          <p:cNvPr id="8" name="Shape 4"/>
          <p:cNvSpPr/>
          <p:nvPr/>
        </p:nvSpPr>
        <p:spPr>
          <a:xfrm>
            <a:off x="3391324" y="5588000"/>
            <a:ext cx="7874984" cy="482600"/>
          </a:xfrm>
          <a:prstGeom prst="rect">
            <a:avLst/>
          </a:prstGeom>
          <a:noFill/>
          <a:ln/>
        </p:spPr>
      </p:sp>
      <p:sp>
        <p:nvSpPr>
          <p:cNvPr id="10" name="Shape 6"/>
          <p:cNvSpPr/>
          <p:nvPr/>
        </p:nvSpPr>
        <p:spPr>
          <a:xfrm>
            <a:off x="3391324" y="6985000"/>
            <a:ext cx="7874984" cy="2806700"/>
          </a:xfrm>
          <a:prstGeom prst="rect">
            <a:avLst/>
          </a:prstGeom>
          <a:noFill/>
          <a:ln/>
        </p:spPr>
      </p:sp>
      <p:sp>
        <p:nvSpPr>
          <p:cNvPr id="11" name="Shape 7"/>
          <p:cNvSpPr/>
          <p:nvPr/>
        </p:nvSpPr>
        <p:spPr>
          <a:xfrm>
            <a:off x="3835879" y="6985000"/>
            <a:ext cx="6985873" cy="2324100"/>
          </a:xfrm>
          <a:prstGeom prst="rect">
            <a:avLst/>
          </a:prstGeom>
          <a:noFill/>
          <a:ln/>
        </p:spPr>
      </p:sp>
      <p:sp>
        <p:nvSpPr>
          <p:cNvPr id="13" name="Shape 9"/>
          <p:cNvSpPr/>
          <p:nvPr/>
        </p:nvSpPr>
        <p:spPr>
          <a:xfrm>
            <a:off x="3391324" y="9309100"/>
            <a:ext cx="7874984" cy="482600"/>
          </a:xfrm>
          <a:prstGeom prst="rect">
            <a:avLst/>
          </a:prstGeom>
          <a:noFill/>
          <a:ln/>
        </p:spPr>
      </p:sp>
      <p:sp>
        <p:nvSpPr>
          <p:cNvPr id="15" name="Shape 11"/>
          <p:cNvSpPr/>
          <p:nvPr/>
        </p:nvSpPr>
        <p:spPr>
          <a:xfrm>
            <a:off x="13552594" y="3263900"/>
            <a:ext cx="7874984" cy="2806700"/>
          </a:xfrm>
          <a:prstGeom prst="rect">
            <a:avLst/>
          </a:prstGeom>
          <a:noFill/>
          <a:ln/>
        </p:spPr>
      </p:sp>
      <p:sp>
        <p:nvSpPr>
          <p:cNvPr id="16" name="Shape 12"/>
          <p:cNvSpPr/>
          <p:nvPr/>
        </p:nvSpPr>
        <p:spPr>
          <a:xfrm>
            <a:off x="15946843" y="3263900"/>
            <a:ext cx="3086486" cy="2324100"/>
          </a:xfrm>
          <a:prstGeom prst="rect">
            <a:avLst/>
          </a:prstGeom>
          <a:noFill/>
          <a:ln/>
        </p:spPr>
      </p:sp>
      <p:sp>
        <p:nvSpPr>
          <p:cNvPr id="18" name="Shape 14"/>
          <p:cNvSpPr/>
          <p:nvPr/>
        </p:nvSpPr>
        <p:spPr>
          <a:xfrm>
            <a:off x="13552594" y="5588000"/>
            <a:ext cx="7874984" cy="482600"/>
          </a:xfrm>
          <a:prstGeom prst="rect">
            <a:avLst/>
          </a:prstGeom>
          <a:noFill/>
          <a:ln/>
        </p:spPr>
      </p:sp>
      <p:sp>
        <p:nvSpPr>
          <p:cNvPr id="20" name="Shape 16"/>
          <p:cNvSpPr/>
          <p:nvPr/>
        </p:nvSpPr>
        <p:spPr>
          <a:xfrm>
            <a:off x="13552594" y="6985000"/>
            <a:ext cx="7874984" cy="2806700"/>
          </a:xfrm>
          <a:prstGeom prst="rect">
            <a:avLst/>
          </a:prstGeom>
          <a:noFill/>
          <a:ln/>
        </p:spPr>
      </p:sp>
      <p:sp>
        <p:nvSpPr>
          <p:cNvPr id="21" name="Shape 17"/>
          <p:cNvSpPr/>
          <p:nvPr/>
        </p:nvSpPr>
        <p:spPr>
          <a:xfrm>
            <a:off x="15152994" y="6985000"/>
            <a:ext cx="4674184" cy="2324100"/>
          </a:xfrm>
          <a:prstGeom prst="rect">
            <a:avLst/>
          </a:prstGeom>
          <a:noFill/>
          <a:ln/>
        </p:spPr>
      </p:sp>
      <p:sp>
        <p:nvSpPr>
          <p:cNvPr id="23" name="Shape 19"/>
          <p:cNvSpPr/>
          <p:nvPr/>
        </p:nvSpPr>
        <p:spPr>
          <a:xfrm>
            <a:off x="13552594" y="9309100"/>
            <a:ext cx="7874984" cy="482600"/>
          </a:xfrm>
          <a:prstGeom prst="rect">
            <a:avLst/>
          </a:prstGeom>
          <a:noFill/>
          <a:ln/>
        </p:spPr>
      </p:sp>
      <p:pic>
        <p:nvPicPr>
          <p:cNvPr id="25"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18925492" y="7912100"/>
            <a:ext cx="5461683" cy="5321300"/>
          </a:xfrm>
          <a:prstGeom prst="rect">
            <a:avLst/>
          </a:prstGeom>
        </p:spPr>
      </p:pic>
      <p:pic>
        <p:nvPicPr>
          <p:cNvPr id="9" name="Picture 8">
            <a:extLst>
              <a:ext uri="{FF2B5EF4-FFF2-40B4-BE49-F238E27FC236}">
                <a16:creationId xmlns:a16="http://schemas.microsoft.com/office/drawing/2014/main" id="{6633A549-E86A-3661-741C-6CD41D5B8418}"/>
              </a:ext>
            </a:extLst>
          </p:cNvPr>
          <p:cNvPicPr>
            <a:picLocks noChangeAspect="1"/>
          </p:cNvPicPr>
          <p:nvPr/>
        </p:nvPicPr>
        <p:blipFill>
          <a:blip r:embed="rId7"/>
          <a:stretch>
            <a:fillRect/>
          </a:stretch>
        </p:blipFill>
        <p:spPr>
          <a:xfrm>
            <a:off x="857962" y="-1806456"/>
            <a:ext cx="20486395" cy="16388594"/>
          </a:xfrm>
          <a:prstGeom prst="rect">
            <a:avLst/>
          </a:prstGeom>
        </p:spPr>
      </p:pic>
      <p:sp>
        <p:nvSpPr>
          <p:cNvPr id="4" name="TextBox 3">
            <a:extLst>
              <a:ext uri="{FF2B5EF4-FFF2-40B4-BE49-F238E27FC236}">
                <a16:creationId xmlns:a16="http://schemas.microsoft.com/office/drawing/2014/main" id="{5A7706BF-497D-3677-4B89-2C79B9ABCC31}"/>
              </a:ext>
            </a:extLst>
          </p:cNvPr>
          <p:cNvSpPr txBox="1"/>
          <p:nvPr/>
        </p:nvSpPr>
        <p:spPr>
          <a:xfrm>
            <a:off x="6422297" y="4541507"/>
            <a:ext cx="15227559" cy="3154710"/>
          </a:xfrm>
          <a:prstGeom prst="rect">
            <a:avLst/>
          </a:prstGeom>
          <a:noFill/>
        </p:spPr>
        <p:txBody>
          <a:bodyPr wrap="square" rtlCol="0">
            <a:spAutoFit/>
          </a:bodyPr>
          <a:lstStyle/>
          <a:p>
            <a:r>
              <a:rPr lang="en-US" sz="19900" dirty="0">
                <a:solidFill>
                  <a:srgbClr val="E9D7C2">
                    <a:alpha val="100000"/>
                  </a:srgbClr>
                </a:solidFill>
                <a:effectLst>
                  <a:outerShdw blurRad="38100" dist="38100" dir="2700000" algn="tl">
                    <a:srgbClr val="000000">
                      <a:alpha val="43137"/>
                    </a:srgbClr>
                  </a:outerShdw>
                </a:effectLst>
                <a:latin typeface="Teko Bold" pitchFamily="34" charset="0"/>
                <a:ea typeface="Teko Bold" pitchFamily="34" charset="-122"/>
              </a:rPr>
              <a:t>Thank You</a:t>
            </a:r>
          </a:p>
        </p:txBody>
      </p:sp>
    </p:spTree>
    <p:extLst>
      <p:ext uri="{BB962C8B-B14F-4D97-AF65-F5344CB8AC3E}">
        <p14:creationId xmlns:p14="http://schemas.microsoft.com/office/powerpoint/2010/main" val="342761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bg>
      <p:bgPr>
        <a:solidFill>
          <a:srgbClr val="3D261A"/>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6441" y="0"/>
            <a:ext cx="7610607" cy="5617029"/>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7988502"/>
            <a:ext cx="7049381" cy="5727498"/>
          </a:xfrm>
          <a:prstGeom prst="rect">
            <a:avLst/>
          </a:prstGeom>
        </p:spPr>
      </p:pic>
      <p:sp>
        <p:nvSpPr>
          <p:cNvPr id="4" name="Shape 0"/>
          <p:cNvSpPr/>
          <p:nvPr/>
        </p:nvSpPr>
        <p:spPr>
          <a:xfrm>
            <a:off x="23370921" y="10515600"/>
            <a:ext cx="1016127" cy="3200400"/>
          </a:xfrm>
          <a:prstGeom prst="rect">
            <a:avLst/>
          </a:prstGeom>
          <a:noFill/>
          <a:ln/>
        </p:spPr>
      </p:sp>
      <p:pic>
        <p:nvPicPr>
          <p:cNvPr id="5" name="Image 2" descr=" "/>
          <p:cNvPicPr>
            <a:picLocks noChangeAspect="1"/>
          </p:cNvPicPr>
          <p:nvPr/>
        </p:nvPicPr>
        <p:blipFill>
          <a:blip r:embed="rId7"/>
          <a:stretch>
            <a:fillRect/>
          </a:stretch>
        </p:blipFill>
        <p:spPr>
          <a:xfrm>
            <a:off x="23523340" y="10820400"/>
            <a:ext cx="711289" cy="2590800"/>
          </a:xfrm>
          <a:prstGeom prst="rect">
            <a:avLst/>
          </a:prstGeom>
        </p:spPr>
      </p:pic>
      <p:pic>
        <p:nvPicPr>
          <p:cNvPr id="8" name="Image 5"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45143" y="9118600"/>
            <a:ext cx="6325391" cy="4597400"/>
          </a:xfrm>
          <a:prstGeom prst="rect">
            <a:avLst/>
          </a:prstGeom>
        </p:spPr>
      </p:pic>
      <p:sp>
        <p:nvSpPr>
          <p:cNvPr id="9" name="Text 1"/>
          <p:cNvSpPr/>
          <p:nvPr/>
        </p:nvSpPr>
        <p:spPr>
          <a:xfrm>
            <a:off x="949627" y="361950"/>
            <a:ext cx="7858472" cy="1374088"/>
          </a:xfrm>
          <a:prstGeom prst="rect">
            <a:avLst/>
          </a:prstGeom>
          <a:noFill/>
          <a:ln/>
        </p:spPr>
        <p:txBody>
          <a:bodyPr wrap="square" lIns="0" tIns="0" rIns="0" bIns="0" rtlCol="0" anchor="t"/>
          <a:lstStyle/>
          <a:p>
            <a:pPr marL="0" indent="0" algn="ctr">
              <a:buNone/>
            </a:pPr>
            <a:r>
              <a:rPr lang="en-US" sz="9600" dirty="0">
                <a:solidFill>
                  <a:srgbClr val="E9D7C2">
                    <a:alpha val="100000"/>
                  </a:srgbClr>
                </a:solidFill>
                <a:latin typeface="Teko Bold" pitchFamily="34" charset="0"/>
                <a:ea typeface="Teko Bold" pitchFamily="34" charset="-122"/>
              </a:rPr>
              <a:t>INTRODUCTION</a:t>
            </a:r>
            <a:endParaRPr lang="en-US" sz="9600" dirty="0"/>
          </a:p>
        </p:txBody>
      </p:sp>
      <p:sp>
        <p:nvSpPr>
          <p:cNvPr id="10" name="Text 2"/>
          <p:cNvSpPr/>
          <p:nvPr/>
        </p:nvSpPr>
        <p:spPr>
          <a:xfrm>
            <a:off x="1016019" y="1887008"/>
            <a:ext cx="15909711" cy="2332109"/>
          </a:xfrm>
          <a:prstGeom prst="rect">
            <a:avLst/>
          </a:prstGeom>
          <a:noFill/>
          <a:ln/>
        </p:spPr>
        <p:txBody>
          <a:bodyPr wrap="square" lIns="0" tIns="0" rIns="0" bIns="0" rtlCol="0" anchor="t"/>
          <a:lstStyle/>
          <a:p>
            <a:pPr marL="0" indent="0">
              <a:spcAft>
                <a:spcPts val="8000"/>
              </a:spcAft>
              <a:buNone/>
            </a:pPr>
            <a:r>
              <a:rPr lang="en-US" sz="3200" dirty="0">
                <a:solidFill>
                  <a:srgbClr val="E9D7C2">
                    <a:alpha val="100000"/>
                  </a:srgbClr>
                </a:solidFill>
                <a:latin typeface="Lato Regular" pitchFamily="34" charset="0"/>
                <a:ea typeface="Lato Regular" pitchFamily="34" charset="-122"/>
                <a:cs typeface="Lato Regular" pitchFamily="34" charset="-120"/>
              </a:rPr>
              <a:t>This presentation provides an in-depth analysis of Nescafe shoppers and their market behavior, alongside a comparison with Starbucks shoppers. The objective is to explore how consumers engage with each brand's products and services, identifying key characteristics that differentiate Nescafe from Starbucks shoppers. </a:t>
            </a:r>
          </a:p>
          <a:p>
            <a:pPr marL="0" indent="0">
              <a:spcAft>
                <a:spcPts val="8000"/>
              </a:spcAft>
              <a:buNone/>
            </a:pPr>
            <a:endParaRPr lang="en-US" sz="3200" dirty="0">
              <a:solidFill>
                <a:srgbClr val="E9D7C2">
                  <a:alpha val="100000"/>
                </a:srgbClr>
              </a:solidFill>
              <a:latin typeface="Lato Regular" pitchFamily="34" charset="0"/>
              <a:ea typeface="Lato Regular" pitchFamily="34" charset="-122"/>
              <a:cs typeface="Lato Regular" pitchFamily="34" charset="-120"/>
            </a:endParaRPr>
          </a:p>
          <a:p>
            <a:pPr marL="0" indent="0">
              <a:spcAft>
                <a:spcPts val="8000"/>
              </a:spcAft>
              <a:buNone/>
            </a:pPr>
            <a:endParaRPr lang="en-US" sz="3200" dirty="0">
              <a:solidFill>
                <a:srgbClr val="E9D7C2">
                  <a:alpha val="100000"/>
                </a:srgbClr>
              </a:solidFill>
              <a:latin typeface="Lato Regular" pitchFamily="34" charset="0"/>
              <a:ea typeface="Lato Regular" pitchFamily="34" charset="-122"/>
              <a:cs typeface="Lato Regular" pitchFamily="34" charset="-120"/>
            </a:endParaRPr>
          </a:p>
          <a:p>
            <a:pPr marL="0" indent="0">
              <a:spcAft>
                <a:spcPts val="8000"/>
              </a:spcAft>
              <a:buNone/>
            </a:pPr>
            <a:endParaRPr lang="en-US" sz="3200" dirty="0">
              <a:solidFill>
                <a:srgbClr val="E9D7C2">
                  <a:alpha val="100000"/>
                </a:srgbClr>
              </a:solidFill>
              <a:latin typeface="Lato Regular" pitchFamily="34" charset="0"/>
              <a:ea typeface="Lato Regular" pitchFamily="34" charset="-122"/>
              <a:cs typeface="Lato Regular" pitchFamily="34" charset="-120"/>
            </a:endParaRPr>
          </a:p>
          <a:p>
            <a:pPr marL="0" indent="0">
              <a:spcAft>
                <a:spcPts val="8000"/>
              </a:spcAft>
              <a:buNone/>
            </a:pPr>
            <a:endParaRPr lang="en-US" sz="3200" dirty="0">
              <a:solidFill>
                <a:srgbClr val="E9D7C2">
                  <a:alpha val="100000"/>
                </a:srgbClr>
              </a:solidFill>
              <a:latin typeface="Lato Regular" pitchFamily="34" charset="0"/>
              <a:ea typeface="Lato Regular" pitchFamily="34" charset="-122"/>
              <a:cs typeface="Lato Regular" pitchFamily="34" charset="-120"/>
            </a:endParaRPr>
          </a:p>
          <a:p>
            <a:pPr marL="0" indent="0">
              <a:spcAft>
                <a:spcPts val="8000"/>
              </a:spcAft>
              <a:buNone/>
            </a:pPr>
            <a:endParaRPr lang="en-US" sz="3200" dirty="0">
              <a:solidFill>
                <a:srgbClr val="E9D7C2">
                  <a:alpha val="100000"/>
                </a:srgbClr>
              </a:solidFill>
              <a:latin typeface="Lato Regular" pitchFamily="34" charset="0"/>
              <a:ea typeface="Lato Regular" pitchFamily="34" charset="-122"/>
              <a:cs typeface="Lato Regular" pitchFamily="34" charset="-120"/>
            </a:endParaRPr>
          </a:p>
          <a:p>
            <a:pPr marL="0" indent="0">
              <a:spcAft>
                <a:spcPts val="8000"/>
              </a:spcAft>
              <a:buNone/>
            </a:pPr>
            <a:endParaRPr lang="en-US" sz="3200" dirty="0">
              <a:solidFill>
                <a:srgbClr val="E9D7C2">
                  <a:alpha val="100000"/>
                </a:srgbClr>
              </a:solidFill>
              <a:latin typeface="Lato Regular" pitchFamily="34" charset="0"/>
              <a:ea typeface="Lato Regular" pitchFamily="34" charset="-122"/>
              <a:cs typeface="Lato Regular" pitchFamily="34" charset="-120"/>
            </a:endParaRPr>
          </a:p>
        </p:txBody>
      </p:sp>
      <p:pic>
        <p:nvPicPr>
          <p:cNvPr id="12" name="Picture 11">
            <a:extLst>
              <a:ext uri="{FF2B5EF4-FFF2-40B4-BE49-F238E27FC236}">
                <a16:creationId xmlns:a16="http://schemas.microsoft.com/office/drawing/2014/main" id="{BFC5E982-C842-8A71-A35E-56CFBB813E66}"/>
              </a:ext>
            </a:extLst>
          </p:cNvPr>
          <p:cNvPicPr>
            <a:picLocks noChangeAspect="1"/>
          </p:cNvPicPr>
          <p:nvPr/>
        </p:nvPicPr>
        <p:blipFill>
          <a:blip r:embed="rId10"/>
          <a:stretch>
            <a:fillRect/>
          </a:stretch>
        </p:blipFill>
        <p:spPr>
          <a:xfrm>
            <a:off x="19044062" y="304800"/>
            <a:ext cx="5190567" cy="3164419"/>
          </a:xfrm>
          <a:prstGeom prst="rect">
            <a:avLst/>
          </a:prstGeom>
        </p:spPr>
      </p:pic>
      <p:sp>
        <p:nvSpPr>
          <p:cNvPr id="14" name="Text 2">
            <a:extLst>
              <a:ext uri="{FF2B5EF4-FFF2-40B4-BE49-F238E27FC236}">
                <a16:creationId xmlns:a16="http://schemas.microsoft.com/office/drawing/2014/main" id="{25997DA6-4FDA-54AD-DF8E-84CD56DBE36F}"/>
              </a:ext>
            </a:extLst>
          </p:cNvPr>
          <p:cNvSpPr/>
          <p:nvPr/>
        </p:nvSpPr>
        <p:spPr>
          <a:xfrm>
            <a:off x="1016020" y="4219117"/>
            <a:ext cx="17066707" cy="4899483"/>
          </a:xfrm>
          <a:prstGeom prst="rect">
            <a:avLst/>
          </a:prstGeom>
          <a:noFill/>
          <a:ln/>
        </p:spPr>
        <p:txBody>
          <a:bodyPr wrap="square" lIns="0" tIns="0" rIns="0" bIns="0" rtlCol="0" anchor="t"/>
          <a:lstStyle/>
          <a:p>
            <a:r>
              <a:rPr lang="en-US" sz="3200" dirty="0">
                <a:solidFill>
                  <a:srgbClr val="E9D7C2">
                    <a:alpha val="100000"/>
                  </a:srgbClr>
                </a:solidFill>
                <a:latin typeface="Lato Regular" pitchFamily="34" charset="0"/>
                <a:ea typeface="Lato Regular" pitchFamily="34" charset="-122"/>
                <a:cs typeface="Lato Regular" pitchFamily="34" charset="-120"/>
              </a:rPr>
              <a:t>The dataset used for this analysis includes a variety of important features such as:</a:t>
            </a:r>
          </a:p>
          <a:p>
            <a:endParaRPr lang="en-US" sz="3200" dirty="0">
              <a:latin typeface="Lato Regular" panose="020F0502020204030203" pitchFamily="34" charset="0"/>
              <a:ea typeface="Lato Regular" panose="020F0502020204030203" pitchFamily="34" charset="0"/>
              <a:cs typeface="Lato Regular" panose="020F0502020204030203" pitchFamily="34" charset="0"/>
            </a:endParaRPr>
          </a:p>
          <a:p>
            <a:pPr marL="457200" indent="-457200">
              <a:buFont typeface="Wingdings" panose="05000000000000000000" pitchFamily="2" charset="2"/>
              <a:buChar char="v"/>
            </a:pPr>
            <a:r>
              <a:rPr lang="en-US" sz="3200" dirty="0">
                <a:solidFill>
                  <a:srgbClr val="E9D7C2">
                    <a:alpha val="100000"/>
                  </a:srgbClr>
                </a:solidFill>
                <a:latin typeface="Lato Regular" pitchFamily="34" charset="0"/>
                <a:ea typeface="Lato Regular" pitchFamily="34" charset="-122"/>
                <a:cs typeface="Lato Regular" pitchFamily="34" charset="-120"/>
              </a:rPr>
              <a:t>Demographics</a:t>
            </a:r>
            <a:r>
              <a:rPr lang="en-US" sz="3200" dirty="0">
                <a:latin typeface="Lato Regular" panose="020F0502020204030203" pitchFamily="34" charset="0"/>
                <a:ea typeface="Lato Regular" panose="020F0502020204030203" pitchFamily="34" charset="0"/>
                <a:cs typeface="Lato Regular" panose="020F0502020204030203" pitchFamily="34" charset="0"/>
              </a:rPr>
              <a:t>: </a:t>
            </a:r>
            <a:r>
              <a:rPr lang="en-US" sz="3200" dirty="0">
                <a:solidFill>
                  <a:srgbClr val="E9D7C2">
                    <a:alpha val="100000"/>
                  </a:srgbClr>
                </a:solidFill>
                <a:latin typeface="Lato Regular" pitchFamily="34" charset="0"/>
                <a:ea typeface="Lato Regular" pitchFamily="34" charset="-122"/>
                <a:cs typeface="Lato Regular" pitchFamily="34" charset="-120"/>
              </a:rPr>
              <a:t>Age, gender, and income groups</a:t>
            </a:r>
          </a:p>
          <a:p>
            <a:pPr marL="457200" indent="-457200">
              <a:buFont typeface="Wingdings" panose="05000000000000000000" pitchFamily="2" charset="2"/>
              <a:buChar char="v"/>
            </a:pPr>
            <a:endParaRPr lang="en-US" sz="3200" dirty="0">
              <a:solidFill>
                <a:srgbClr val="E9D7C2">
                  <a:alpha val="100000"/>
                </a:srgbClr>
              </a:solidFill>
              <a:latin typeface="Lato Regular" pitchFamily="34" charset="0"/>
              <a:ea typeface="Lato Regular" pitchFamily="34" charset="-122"/>
              <a:cs typeface="Lato Regular" pitchFamily="34" charset="-120"/>
            </a:endParaRPr>
          </a:p>
          <a:p>
            <a:pPr marL="457200" indent="-457200">
              <a:buFont typeface="Wingdings" panose="05000000000000000000" pitchFamily="2" charset="2"/>
              <a:buChar char="v"/>
            </a:pPr>
            <a:r>
              <a:rPr lang="en-US" sz="3200" dirty="0">
                <a:solidFill>
                  <a:srgbClr val="E9D7C2">
                    <a:alpha val="100000"/>
                  </a:srgbClr>
                </a:solidFill>
                <a:latin typeface="Lato Regular" pitchFamily="34" charset="0"/>
                <a:ea typeface="Lato Regular" pitchFamily="34" charset="-122"/>
                <a:cs typeface="Lato Regular" pitchFamily="34" charset="-120"/>
              </a:rPr>
              <a:t>Population Characteristics: Shopper behavior patterns</a:t>
            </a:r>
          </a:p>
          <a:p>
            <a:pPr marL="457200" indent="-457200">
              <a:buFont typeface="Wingdings" panose="05000000000000000000" pitchFamily="2" charset="2"/>
              <a:buChar char="v"/>
            </a:pPr>
            <a:endParaRPr lang="en-US" sz="3200" dirty="0">
              <a:solidFill>
                <a:srgbClr val="E9D7C2">
                  <a:alpha val="100000"/>
                </a:srgbClr>
              </a:solidFill>
              <a:latin typeface="Lato Regular" pitchFamily="34" charset="0"/>
              <a:ea typeface="Lato Regular" pitchFamily="34" charset="-122"/>
              <a:cs typeface="Lato Regular" pitchFamily="34" charset="-120"/>
            </a:endParaRPr>
          </a:p>
          <a:p>
            <a:pPr marL="457200" indent="-457200">
              <a:buFont typeface="Wingdings" panose="05000000000000000000" pitchFamily="2" charset="2"/>
              <a:buChar char="v"/>
            </a:pPr>
            <a:r>
              <a:rPr lang="en-US" sz="3200" dirty="0">
                <a:solidFill>
                  <a:srgbClr val="E9D7C2">
                    <a:alpha val="100000"/>
                  </a:srgbClr>
                </a:solidFill>
                <a:latin typeface="Lato Regular" pitchFamily="34" charset="0"/>
                <a:ea typeface="Lato Regular" pitchFamily="34" charset="-122"/>
                <a:cs typeface="Lato Regular" pitchFamily="34" charset="-120"/>
              </a:rPr>
              <a:t>Shopper Distribution: % of Nescafe Shoppers, % of Starbucks Shoppers</a:t>
            </a:r>
          </a:p>
          <a:p>
            <a:pPr marL="457200" indent="-457200">
              <a:buFont typeface="Wingdings" panose="05000000000000000000" pitchFamily="2" charset="2"/>
              <a:buChar char="v"/>
            </a:pPr>
            <a:endParaRPr lang="en-US" sz="3200" dirty="0">
              <a:solidFill>
                <a:srgbClr val="E9D7C2">
                  <a:alpha val="100000"/>
                </a:srgbClr>
              </a:solidFill>
              <a:latin typeface="Lato Regular" pitchFamily="34" charset="0"/>
              <a:ea typeface="Lato Regular" pitchFamily="34" charset="-122"/>
              <a:cs typeface="Lato Regular" pitchFamily="34" charset="-120"/>
            </a:endParaRPr>
          </a:p>
          <a:p>
            <a:pPr marL="457200" indent="-457200">
              <a:buFont typeface="Wingdings" panose="05000000000000000000" pitchFamily="2" charset="2"/>
              <a:buChar char="v"/>
            </a:pPr>
            <a:r>
              <a:rPr lang="en-US" sz="3200" dirty="0">
                <a:solidFill>
                  <a:srgbClr val="E9D7C2">
                    <a:alpha val="100000"/>
                  </a:srgbClr>
                </a:solidFill>
                <a:latin typeface="Lato Regular" pitchFamily="34" charset="0"/>
                <a:ea typeface="Lato Regular" pitchFamily="34" charset="-122"/>
                <a:cs typeface="Lato Regular" pitchFamily="34" charset="-120"/>
              </a:rPr>
              <a:t>Index Values: Relative performance of each demographic in comparison to the average population</a:t>
            </a:r>
          </a:p>
          <a:p>
            <a:pPr marL="0" indent="0">
              <a:spcAft>
                <a:spcPts val="8000"/>
              </a:spcAft>
              <a:buNone/>
            </a:pPr>
            <a:endParaRPr lang="en-US" sz="3200" dirty="0">
              <a:solidFill>
                <a:srgbClr val="E9D7C2">
                  <a:alpha val="100000"/>
                </a:srgbClr>
              </a:solidFill>
              <a:latin typeface="Lato Regular" panose="020F0502020204030203" pitchFamily="34" charset="0"/>
              <a:ea typeface="Lato Regular" panose="020F0502020204030203" pitchFamily="34" charset="0"/>
              <a:cs typeface="Lato Regular" panose="020F0502020204030203" pitchFamily="34" charset="0"/>
            </a:endParaRPr>
          </a:p>
        </p:txBody>
      </p:sp>
      <p:sp>
        <p:nvSpPr>
          <p:cNvPr id="16" name="Text 2">
            <a:extLst>
              <a:ext uri="{FF2B5EF4-FFF2-40B4-BE49-F238E27FC236}">
                <a16:creationId xmlns:a16="http://schemas.microsoft.com/office/drawing/2014/main" id="{CBBA1993-42A5-877A-132D-D196190D2891}"/>
              </a:ext>
            </a:extLst>
          </p:cNvPr>
          <p:cNvSpPr/>
          <p:nvPr/>
        </p:nvSpPr>
        <p:spPr>
          <a:xfrm>
            <a:off x="949626" y="6066760"/>
            <a:ext cx="15909711" cy="2143816"/>
          </a:xfrm>
          <a:prstGeom prst="rect">
            <a:avLst/>
          </a:prstGeom>
          <a:noFill/>
          <a:ln/>
        </p:spPr>
        <p:txBody>
          <a:bodyPr wrap="square" lIns="0" tIns="0" rIns="0" bIns="0" rtlCol="0" anchor="t"/>
          <a:lstStyle/>
          <a:p>
            <a:pPr marL="0" indent="0">
              <a:spcAft>
                <a:spcPts val="8000"/>
              </a:spcAft>
              <a:buNone/>
            </a:pPr>
            <a:endParaRPr lang="en-US" sz="3200" dirty="0">
              <a:solidFill>
                <a:srgbClr val="E9D7C2">
                  <a:alpha val="100000"/>
                </a:srgbClr>
              </a:solidFill>
              <a:latin typeface="Lato Regular" pitchFamily="34" charset="0"/>
              <a:ea typeface="Lato Regular" pitchFamily="34" charset="-122"/>
              <a:cs typeface="Lato Regular" pitchFamily="34" charset="-120"/>
            </a:endParaRPr>
          </a:p>
          <a:p>
            <a:pPr marL="0" indent="0">
              <a:spcAft>
                <a:spcPts val="8000"/>
              </a:spcAft>
              <a:buNone/>
            </a:pPr>
            <a:endParaRPr lang="en-US" sz="3200" dirty="0">
              <a:solidFill>
                <a:srgbClr val="E9D7C2">
                  <a:alpha val="100000"/>
                </a:srgbClr>
              </a:solidFill>
              <a:latin typeface="Lato Regular" pitchFamily="34" charset="0"/>
              <a:ea typeface="Lato Regular" pitchFamily="34" charset="-122"/>
              <a:cs typeface="Lato Regular" pitchFamily="34" charset="-120"/>
            </a:endParaRPr>
          </a:p>
          <a:p>
            <a:pPr marL="0" indent="0">
              <a:spcAft>
                <a:spcPts val="8000"/>
              </a:spcAft>
              <a:buNone/>
            </a:pPr>
            <a:endParaRPr lang="en-US" sz="3200" dirty="0">
              <a:solidFill>
                <a:srgbClr val="E9D7C2">
                  <a:alpha val="100000"/>
                </a:srgbClr>
              </a:solidFill>
              <a:latin typeface="Lato Regular" pitchFamily="34" charset="0"/>
              <a:ea typeface="Lato Regular" pitchFamily="34" charset="-122"/>
              <a:cs typeface="Lato Regular" pitchFamily="34" charset="-120"/>
            </a:endParaRPr>
          </a:p>
          <a:p>
            <a:pPr marL="0" indent="0">
              <a:spcAft>
                <a:spcPts val="8000"/>
              </a:spcAft>
              <a:buNone/>
            </a:pPr>
            <a:endParaRPr lang="en-US" sz="3200" dirty="0">
              <a:solidFill>
                <a:srgbClr val="E9D7C2">
                  <a:alpha val="100000"/>
                </a:srgbClr>
              </a:solidFill>
              <a:latin typeface="Lato Regular" pitchFamily="34" charset="0"/>
              <a:ea typeface="Lato Regular" pitchFamily="34" charset="-122"/>
              <a:cs typeface="Lato Regular" pitchFamily="34" charset="-120"/>
            </a:endParaRPr>
          </a:p>
        </p:txBody>
      </p:sp>
      <p:sp>
        <p:nvSpPr>
          <p:cNvPr id="22" name="TextBox 21">
            <a:extLst>
              <a:ext uri="{FF2B5EF4-FFF2-40B4-BE49-F238E27FC236}">
                <a16:creationId xmlns:a16="http://schemas.microsoft.com/office/drawing/2014/main" id="{AB5A6799-FDFA-18E1-5D3B-6CCF35A907E9}"/>
              </a:ext>
            </a:extLst>
          </p:cNvPr>
          <p:cNvSpPr txBox="1"/>
          <p:nvPr/>
        </p:nvSpPr>
        <p:spPr>
          <a:xfrm>
            <a:off x="1016019" y="9568331"/>
            <a:ext cx="16663203" cy="1569660"/>
          </a:xfrm>
          <a:prstGeom prst="rect">
            <a:avLst/>
          </a:prstGeom>
          <a:noFill/>
        </p:spPr>
        <p:txBody>
          <a:bodyPr wrap="square" rtlCol="0">
            <a:spAutoFit/>
          </a:bodyPr>
          <a:lstStyle/>
          <a:p>
            <a:r>
              <a:rPr lang="en-US" sz="3200" dirty="0">
                <a:solidFill>
                  <a:srgbClr val="E9D7C2">
                    <a:alpha val="100000"/>
                  </a:srgbClr>
                </a:solidFill>
                <a:latin typeface="Lato Regular" pitchFamily="34" charset="0"/>
                <a:ea typeface="Lato Regular" pitchFamily="34" charset="-122"/>
                <a:cs typeface="Lato Regular" pitchFamily="34" charset="-120"/>
              </a:rPr>
              <a:t>Through the use of charts, graphs, and advanced Excel tools like pivot tables, this analysis uncovers valuable insights that will help Nescafe better understand their current consumers and explore strategies to attract Starbucks shoppers.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3D261A"/>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94694" y="1"/>
            <a:ext cx="6192354" cy="5319296"/>
          </a:xfrm>
          <a:prstGeom prst="rect">
            <a:avLst/>
          </a:prstGeom>
        </p:spPr>
      </p:pic>
      <p:sp>
        <p:nvSpPr>
          <p:cNvPr id="4" name="Shape 0"/>
          <p:cNvSpPr/>
          <p:nvPr/>
        </p:nvSpPr>
        <p:spPr>
          <a:xfrm>
            <a:off x="23370921" y="10515600"/>
            <a:ext cx="1016127" cy="3200400"/>
          </a:xfrm>
          <a:prstGeom prst="rect">
            <a:avLst/>
          </a:prstGeom>
          <a:noFill/>
          <a:ln/>
        </p:spPr>
      </p:sp>
      <p:sp>
        <p:nvSpPr>
          <p:cNvPr id="6" name="Text 1"/>
          <p:cNvSpPr/>
          <p:nvPr/>
        </p:nvSpPr>
        <p:spPr>
          <a:xfrm>
            <a:off x="1899357" y="298581"/>
            <a:ext cx="15791484" cy="1455576"/>
          </a:xfrm>
          <a:prstGeom prst="rect">
            <a:avLst/>
          </a:prstGeom>
          <a:noFill/>
          <a:ln/>
        </p:spPr>
        <p:txBody>
          <a:bodyPr wrap="square" lIns="0" tIns="0" rIns="0" bIns="0" rtlCol="0" anchor="t"/>
          <a:lstStyle/>
          <a:p>
            <a:pPr marL="0" indent="0" algn="l">
              <a:buNone/>
            </a:pPr>
            <a:r>
              <a:rPr lang="en-US" sz="7200" dirty="0">
                <a:solidFill>
                  <a:srgbClr val="E9D7C2">
                    <a:alpha val="100000"/>
                  </a:srgbClr>
                </a:solidFill>
                <a:latin typeface="Teko Bold" pitchFamily="34" charset="0"/>
                <a:ea typeface="Teko Bold" pitchFamily="34" charset="-122"/>
              </a:rPr>
              <a:t>“Who Are Nescafe Shoppers?”</a:t>
            </a:r>
          </a:p>
        </p:txBody>
      </p:sp>
      <p:sp>
        <p:nvSpPr>
          <p:cNvPr id="7" name="Text 2"/>
          <p:cNvSpPr/>
          <p:nvPr/>
        </p:nvSpPr>
        <p:spPr>
          <a:xfrm>
            <a:off x="2148811" y="1754157"/>
            <a:ext cx="9421147" cy="783770"/>
          </a:xfrm>
          <a:prstGeom prst="rect">
            <a:avLst/>
          </a:prstGeom>
          <a:noFill/>
          <a:ln/>
        </p:spPr>
        <p:txBody>
          <a:bodyPr wrap="square" lIns="0" tIns="0" rIns="0" bIns="0" rtlCol="0" anchor="t"/>
          <a:lstStyle/>
          <a:p>
            <a:pPr marL="571500" indent="-571500" algn="l">
              <a:spcAft>
                <a:spcPts val="8000"/>
              </a:spcAft>
              <a:buFont typeface="Wingdings" panose="05000000000000000000" pitchFamily="2" charset="2"/>
              <a:buChar char="Ø"/>
            </a:pPr>
            <a:r>
              <a:rPr lang="en-US" sz="3600" dirty="0">
                <a:solidFill>
                  <a:srgbClr val="E9D7C2">
                    <a:alpha val="100000"/>
                  </a:srgbClr>
                </a:solidFill>
                <a:latin typeface="Teko Bold" pitchFamily="34" charset="0"/>
                <a:ea typeface="Teko Bold" pitchFamily="34" charset="-122"/>
              </a:rPr>
              <a:t>Age Group Breakdown for Nescafe Buyers:</a:t>
            </a:r>
          </a:p>
          <a:p>
            <a:pPr algn="l">
              <a:spcAft>
                <a:spcPts val="8000"/>
              </a:spcAft>
            </a:pPr>
            <a:r>
              <a:rPr lang="en-US" sz="3600" dirty="0">
                <a:solidFill>
                  <a:srgbClr val="E9D7C2">
                    <a:alpha val="100000"/>
                  </a:srgbClr>
                </a:solidFill>
                <a:latin typeface="Teko Bold" pitchFamily="34" charset="0"/>
                <a:ea typeface="Teko Bold" pitchFamily="34" charset="-122"/>
              </a:rPr>
              <a:t> </a:t>
            </a:r>
          </a:p>
        </p:txBody>
      </p:sp>
      <p:pic>
        <p:nvPicPr>
          <p:cNvPr id="13" name="Picture 12">
            <a:extLst>
              <a:ext uri="{FF2B5EF4-FFF2-40B4-BE49-F238E27FC236}">
                <a16:creationId xmlns:a16="http://schemas.microsoft.com/office/drawing/2014/main" id="{7F7EC381-D7C3-0F00-940E-5F5F248F9C38}"/>
              </a:ext>
            </a:extLst>
          </p:cNvPr>
          <p:cNvPicPr>
            <a:picLocks noChangeAspect="1"/>
          </p:cNvPicPr>
          <p:nvPr/>
        </p:nvPicPr>
        <p:blipFill>
          <a:blip r:embed="rId5"/>
          <a:stretch>
            <a:fillRect/>
          </a:stretch>
        </p:blipFill>
        <p:spPr>
          <a:xfrm>
            <a:off x="19762105" y="819598"/>
            <a:ext cx="4952517" cy="2331373"/>
          </a:xfrm>
          <a:prstGeom prst="rect">
            <a:avLst/>
          </a:prstGeom>
        </p:spPr>
      </p:pic>
      <p:pic>
        <p:nvPicPr>
          <p:cNvPr id="17" name="Picture 16">
            <a:extLst>
              <a:ext uri="{FF2B5EF4-FFF2-40B4-BE49-F238E27FC236}">
                <a16:creationId xmlns:a16="http://schemas.microsoft.com/office/drawing/2014/main" id="{214B84FB-F01C-8A6A-CF54-9CCFB1F7E7A0}"/>
              </a:ext>
            </a:extLst>
          </p:cNvPr>
          <p:cNvPicPr>
            <a:picLocks noChangeAspect="1"/>
          </p:cNvPicPr>
          <p:nvPr/>
        </p:nvPicPr>
        <p:blipFill>
          <a:blip r:embed="rId6"/>
          <a:stretch>
            <a:fillRect/>
          </a:stretch>
        </p:blipFill>
        <p:spPr>
          <a:xfrm>
            <a:off x="15526139" y="3503129"/>
            <a:ext cx="8528179" cy="3980022"/>
          </a:xfrm>
          <a:prstGeom prst="rect">
            <a:avLst/>
          </a:prstGeom>
        </p:spPr>
      </p:pic>
      <p:sp>
        <p:nvSpPr>
          <p:cNvPr id="22" name="TextBox 21">
            <a:extLst>
              <a:ext uri="{FF2B5EF4-FFF2-40B4-BE49-F238E27FC236}">
                <a16:creationId xmlns:a16="http://schemas.microsoft.com/office/drawing/2014/main" id="{8E1C41D9-5CAA-780D-D386-C71D9966CB50}"/>
              </a:ext>
            </a:extLst>
          </p:cNvPr>
          <p:cNvSpPr txBox="1"/>
          <p:nvPr/>
        </p:nvSpPr>
        <p:spPr>
          <a:xfrm>
            <a:off x="2148811" y="3036458"/>
            <a:ext cx="11585850" cy="4832092"/>
          </a:xfrm>
          <a:prstGeom prst="rect">
            <a:avLst/>
          </a:prstGeom>
          <a:noFill/>
        </p:spPr>
        <p:txBody>
          <a:bodyPr wrap="square" rtlCol="0">
            <a:spAutoFit/>
          </a:bodyPr>
          <a:lstStyle/>
          <a:p>
            <a:pPr marL="514350" indent="-514350">
              <a:buAutoNum type="arabicPeriod"/>
            </a:pPr>
            <a:r>
              <a:rPr lang="en-US" sz="2800" dirty="0">
                <a:solidFill>
                  <a:srgbClr val="E9D7C2">
                    <a:alpha val="100000"/>
                  </a:srgbClr>
                </a:solidFill>
                <a:latin typeface="Teko Bold" pitchFamily="34" charset="0"/>
                <a:ea typeface="Teko Bold" pitchFamily="34" charset="-122"/>
              </a:rPr>
              <a:t>18-20 Years: 1% of buyers from this group make up Nescafe's total shoppers, and its index of 204 shows that it is overrepresented. This indicates that Nescafe has a niche presence among this age group.</a:t>
            </a:r>
          </a:p>
          <a:p>
            <a:pPr marL="514350" indent="-514350">
              <a:buAutoNum type="arabicPeriod"/>
            </a:pPr>
            <a:r>
              <a:rPr lang="en-US" sz="2800" dirty="0">
                <a:solidFill>
                  <a:srgbClr val="E9D7C2">
                    <a:alpha val="100000"/>
                  </a:srgbClr>
                </a:solidFill>
                <a:latin typeface="Teko Bold" pitchFamily="34" charset="0"/>
                <a:ea typeface="Teko Bold" pitchFamily="34" charset="-122"/>
              </a:rPr>
              <a:t>21-24 Years: 4.8% of buyers from this age group are Nescafe shoppers, with an index of 145. This indicates that they are more likely to choose Nescafe compared to the general population, highlighting strong engagement with younger adults.“</a:t>
            </a:r>
          </a:p>
          <a:p>
            <a:pPr marL="514350" indent="-514350">
              <a:buAutoNum type="arabicPeriod"/>
            </a:pPr>
            <a:r>
              <a:rPr lang="en-US" sz="2800" dirty="0">
                <a:solidFill>
                  <a:srgbClr val="E9D7C2">
                    <a:alpha val="100000"/>
                  </a:srgbClr>
                </a:solidFill>
                <a:latin typeface="Teko Bold" pitchFamily="34" charset="0"/>
                <a:ea typeface="Teko Bold" pitchFamily="34" charset="-122"/>
              </a:rPr>
              <a:t>25-34 :  19.9% of buyers in this group are Nescafe shoppers, and their index of 127 reflects that they are slightly overrepresented. This makes this age range a key target demographic for Nescafe, showing steady brand loyalty.</a:t>
            </a:r>
          </a:p>
          <a:p>
            <a:endParaRPr lang="en-US" sz="2800" dirty="0">
              <a:solidFill>
                <a:srgbClr val="E9D7C2">
                  <a:alpha val="100000"/>
                </a:srgbClr>
              </a:solidFill>
              <a:latin typeface="Teko Bold" pitchFamily="34" charset="0"/>
              <a:ea typeface="Teko Bold" pitchFamily="34" charset="-122"/>
            </a:endParaRPr>
          </a:p>
        </p:txBody>
      </p:sp>
      <p:graphicFrame>
        <p:nvGraphicFramePr>
          <p:cNvPr id="23" name="Chart 22">
            <a:extLst>
              <a:ext uri="{FF2B5EF4-FFF2-40B4-BE49-F238E27FC236}">
                <a16:creationId xmlns:a16="http://schemas.microsoft.com/office/drawing/2014/main" id="{360D1B6F-8741-A7BB-574D-EE2DE17515F6}"/>
              </a:ext>
            </a:extLst>
          </p:cNvPr>
          <p:cNvGraphicFramePr>
            <a:graphicFrameLocks/>
          </p:cNvGraphicFramePr>
          <p:nvPr>
            <p:extLst>
              <p:ext uri="{D42A27DB-BD31-4B8C-83A1-F6EECF244321}">
                <p14:modId xmlns:p14="http://schemas.microsoft.com/office/powerpoint/2010/main" val="2431940763"/>
              </p:ext>
            </p:extLst>
          </p:nvPr>
        </p:nvGraphicFramePr>
        <p:xfrm>
          <a:off x="1619438" y="8597257"/>
          <a:ext cx="9274630" cy="4164570"/>
        </p:xfrm>
        <a:graphic>
          <a:graphicData uri="http://schemas.openxmlformats.org/drawingml/2006/chart">
            <c:chart xmlns:c="http://schemas.openxmlformats.org/drawingml/2006/chart" xmlns:r="http://schemas.openxmlformats.org/officeDocument/2006/relationships" r:id="rId7"/>
          </a:graphicData>
        </a:graphic>
      </p:graphicFrame>
      <p:sp>
        <p:nvSpPr>
          <p:cNvPr id="3" name="TextBox 2">
            <a:extLst>
              <a:ext uri="{FF2B5EF4-FFF2-40B4-BE49-F238E27FC236}">
                <a16:creationId xmlns:a16="http://schemas.microsoft.com/office/drawing/2014/main" id="{C1291ED1-7213-D3F3-B847-8B0986A3BC1A}"/>
              </a:ext>
            </a:extLst>
          </p:cNvPr>
          <p:cNvSpPr txBox="1"/>
          <p:nvPr/>
        </p:nvSpPr>
        <p:spPr>
          <a:xfrm>
            <a:off x="12745616" y="8166230"/>
            <a:ext cx="10991462" cy="5262979"/>
          </a:xfrm>
          <a:prstGeom prst="rect">
            <a:avLst/>
          </a:prstGeom>
          <a:noFill/>
        </p:spPr>
        <p:txBody>
          <a:bodyPr wrap="square" rtlCol="0">
            <a:spAutoFit/>
          </a:bodyPr>
          <a:lstStyle/>
          <a:p>
            <a:r>
              <a:rPr lang="en-US" sz="2800" dirty="0">
                <a:solidFill>
                  <a:srgbClr val="E9D7C2">
                    <a:alpha val="100000"/>
                  </a:srgbClr>
                </a:solidFill>
                <a:latin typeface="Teko Bold" pitchFamily="34" charset="0"/>
                <a:ea typeface="Teko Bold" pitchFamily="34" charset="-122"/>
              </a:rPr>
              <a:t>5. 45-54 : 17.9% of buyers in this group are Nescafe shoppers, with an index of 113. This age group is slightly overrepresented, showing that Nescafe maintains strong appeal among middle-aged adults.</a:t>
            </a:r>
          </a:p>
          <a:p>
            <a:r>
              <a:rPr lang="en-US" sz="2800" dirty="0">
                <a:solidFill>
                  <a:srgbClr val="E9D7C2">
                    <a:alpha val="100000"/>
                  </a:srgbClr>
                </a:solidFill>
                <a:latin typeface="Teko Bold" pitchFamily="34" charset="0"/>
                <a:ea typeface="Teko Bold" pitchFamily="34" charset="-122"/>
              </a:rPr>
              <a:t>6. 55-64 : 15.1% of buyers are Nescafe shoppers in this group, but with an index of 79, they are underrepresented. This suggests that Nescafe has less penetration in this older age range, presenting a possible area for improvement</a:t>
            </a:r>
          </a:p>
          <a:p>
            <a:r>
              <a:rPr lang="en-US" sz="2800" dirty="0">
                <a:solidFill>
                  <a:srgbClr val="E9D7C2">
                    <a:alpha val="100000"/>
                  </a:srgbClr>
                </a:solidFill>
                <a:latin typeface="Teko Bold" pitchFamily="34" charset="0"/>
                <a:ea typeface="Teko Bold" pitchFamily="34" charset="-122"/>
              </a:rPr>
              <a:t>7. 65 + : 18% of buyers are from this age group, but an index of 63 indicates they are significantly underrepresented. Nescafe could benefit from further engagement with older shoppers to capture more of this market</a:t>
            </a:r>
            <a:r>
              <a:rPr lang="en-US" sz="2800" dirty="0"/>
              <a:t>.</a:t>
            </a:r>
            <a:endParaRPr lang="en-US" sz="2800" dirty="0">
              <a:solidFill>
                <a:srgbClr val="E9D7C2">
                  <a:alpha val="100000"/>
                </a:srgbClr>
              </a:solidFill>
              <a:latin typeface="Teko Bold" pitchFamily="34" charset="0"/>
              <a:ea typeface="Teko Bold" pitchFamily="34" charset="-122"/>
            </a:endParaRPr>
          </a:p>
          <a:p>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D261A"/>
        </a:solidFill>
        <a:effectLst/>
      </p:bgPr>
    </p:bg>
    <p:spTree>
      <p:nvGrpSpPr>
        <p:cNvPr id="1" name=""/>
        <p:cNvGrpSpPr/>
        <p:nvPr/>
      </p:nvGrpSpPr>
      <p:grpSpPr>
        <a:xfrm>
          <a:off x="0" y="0"/>
          <a:ext cx="0" cy="0"/>
          <a:chOff x="0" y="0"/>
          <a:chExt cx="0" cy="0"/>
        </a:xfrm>
      </p:grpSpPr>
      <p:sp>
        <p:nvSpPr>
          <p:cNvPr id="4" name="Shape 0"/>
          <p:cNvSpPr/>
          <p:nvPr/>
        </p:nvSpPr>
        <p:spPr>
          <a:xfrm>
            <a:off x="23370921" y="10515600"/>
            <a:ext cx="1016127" cy="3200400"/>
          </a:xfrm>
          <a:prstGeom prst="rect">
            <a:avLst/>
          </a:prstGeom>
          <a:noFill/>
          <a:ln/>
        </p:spPr>
      </p:sp>
      <p:sp>
        <p:nvSpPr>
          <p:cNvPr id="6" name="Text 1"/>
          <p:cNvSpPr/>
          <p:nvPr/>
        </p:nvSpPr>
        <p:spPr>
          <a:xfrm>
            <a:off x="858416" y="298581"/>
            <a:ext cx="16313487" cy="1455576"/>
          </a:xfrm>
          <a:prstGeom prst="rect">
            <a:avLst/>
          </a:prstGeom>
          <a:noFill/>
          <a:ln/>
        </p:spPr>
        <p:txBody>
          <a:bodyPr wrap="square" lIns="0" tIns="0" rIns="0" bIns="0" rtlCol="0" anchor="t"/>
          <a:lstStyle/>
          <a:p>
            <a:pPr marL="0" indent="0" algn="l">
              <a:buNone/>
            </a:pPr>
            <a:r>
              <a:rPr lang="en-US" sz="5400" dirty="0">
                <a:solidFill>
                  <a:srgbClr val="E9D7C2">
                    <a:alpha val="100000"/>
                  </a:srgbClr>
                </a:solidFill>
                <a:latin typeface="Teko Bold" pitchFamily="34" charset="0"/>
                <a:ea typeface="Teko Bold" pitchFamily="34" charset="-122"/>
              </a:rPr>
              <a:t>“Who Are Nescafe Shoppers?”</a:t>
            </a:r>
          </a:p>
        </p:txBody>
      </p:sp>
      <p:pic>
        <p:nvPicPr>
          <p:cNvPr id="13" name="Picture 12">
            <a:extLst>
              <a:ext uri="{FF2B5EF4-FFF2-40B4-BE49-F238E27FC236}">
                <a16:creationId xmlns:a16="http://schemas.microsoft.com/office/drawing/2014/main" id="{7F7EC381-D7C3-0F00-940E-5F5F248F9C38}"/>
              </a:ext>
            </a:extLst>
          </p:cNvPr>
          <p:cNvPicPr>
            <a:picLocks noChangeAspect="1"/>
          </p:cNvPicPr>
          <p:nvPr/>
        </p:nvPicPr>
        <p:blipFill>
          <a:blip r:embed="rId3"/>
          <a:stretch>
            <a:fillRect/>
          </a:stretch>
        </p:blipFill>
        <p:spPr>
          <a:xfrm>
            <a:off x="19762105" y="-421378"/>
            <a:ext cx="4952517" cy="2331373"/>
          </a:xfrm>
          <a:prstGeom prst="rect">
            <a:avLst/>
          </a:prstGeom>
        </p:spPr>
      </p:pic>
      <p:sp>
        <p:nvSpPr>
          <p:cNvPr id="7" name="Text 2"/>
          <p:cNvSpPr/>
          <p:nvPr/>
        </p:nvSpPr>
        <p:spPr>
          <a:xfrm>
            <a:off x="1613690" y="1754158"/>
            <a:ext cx="8948563" cy="752996"/>
          </a:xfrm>
          <a:prstGeom prst="rect">
            <a:avLst/>
          </a:prstGeom>
          <a:noFill/>
          <a:ln/>
        </p:spPr>
        <p:txBody>
          <a:bodyPr wrap="square" lIns="0" tIns="0" rIns="0" bIns="0" rtlCol="0" anchor="t"/>
          <a:lstStyle/>
          <a:p>
            <a:pPr algn="l">
              <a:spcAft>
                <a:spcPts val="8000"/>
              </a:spcAft>
            </a:pPr>
            <a:r>
              <a:rPr lang="en-US" sz="3600" dirty="0">
                <a:solidFill>
                  <a:srgbClr val="E9D7C2">
                    <a:alpha val="100000"/>
                  </a:srgbClr>
                </a:solidFill>
                <a:latin typeface="Teko Bold" pitchFamily="34" charset="0"/>
                <a:ea typeface="Teko Bold" pitchFamily="34" charset="-122"/>
              </a:rPr>
              <a:t>Buyers from Different Education level:- </a:t>
            </a:r>
          </a:p>
        </p:txBody>
      </p:sp>
      <p:sp>
        <p:nvSpPr>
          <p:cNvPr id="9" name="Rectangle 8">
            <a:extLst>
              <a:ext uri="{FF2B5EF4-FFF2-40B4-BE49-F238E27FC236}">
                <a16:creationId xmlns:a16="http://schemas.microsoft.com/office/drawing/2014/main" id="{4BE4BCE5-8E33-DDBE-1B9A-D0B056A3084E}"/>
              </a:ext>
            </a:extLst>
          </p:cNvPr>
          <p:cNvSpPr/>
          <p:nvPr/>
        </p:nvSpPr>
        <p:spPr>
          <a:xfrm>
            <a:off x="1287624" y="1492898"/>
            <a:ext cx="18847837" cy="11924521"/>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C01C3B5-2BAA-B8CB-AA7F-C125670C1EBA}"/>
              </a:ext>
            </a:extLst>
          </p:cNvPr>
          <p:cNvCxnSpPr>
            <a:cxnSpLocks/>
            <a:stCxn id="9" idx="0"/>
            <a:endCxn id="9" idx="2"/>
          </p:cNvCxnSpPr>
          <p:nvPr/>
        </p:nvCxnSpPr>
        <p:spPr>
          <a:xfrm>
            <a:off x="10711543" y="1492898"/>
            <a:ext cx="0" cy="11924521"/>
          </a:xfrm>
          <a:prstGeom prst="line">
            <a:avLst/>
          </a:prstGeom>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4F46C3E8-965C-1EDE-88D3-659385066B0B}"/>
              </a:ext>
            </a:extLst>
          </p:cNvPr>
          <p:cNvPicPr>
            <a:picLocks noChangeAspect="1"/>
          </p:cNvPicPr>
          <p:nvPr/>
        </p:nvPicPr>
        <p:blipFill>
          <a:blip r:embed="rId4"/>
          <a:stretch>
            <a:fillRect/>
          </a:stretch>
        </p:blipFill>
        <p:spPr>
          <a:xfrm>
            <a:off x="1613690" y="8920065"/>
            <a:ext cx="8686343" cy="4340296"/>
          </a:xfrm>
          <a:prstGeom prst="rect">
            <a:avLst/>
          </a:prstGeom>
        </p:spPr>
      </p:pic>
      <p:sp>
        <p:nvSpPr>
          <p:cNvPr id="25" name="TextBox 24">
            <a:extLst>
              <a:ext uri="{FF2B5EF4-FFF2-40B4-BE49-F238E27FC236}">
                <a16:creationId xmlns:a16="http://schemas.microsoft.com/office/drawing/2014/main" id="{DE395B5F-662D-2E53-E1E1-17C88A3A73E2}"/>
              </a:ext>
            </a:extLst>
          </p:cNvPr>
          <p:cNvSpPr txBox="1"/>
          <p:nvPr/>
        </p:nvSpPr>
        <p:spPr>
          <a:xfrm>
            <a:off x="1613690" y="2507154"/>
            <a:ext cx="8686343" cy="5386090"/>
          </a:xfrm>
          <a:prstGeom prst="rect">
            <a:avLst/>
          </a:prstGeom>
          <a:noFill/>
        </p:spPr>
        <p:txBody>
          <a:bodyPr wrap="square" rtlCol="0">
            <a:spAutoFit/>
          </a:bodyPr>
          <a:lstStyle/>
          <a:p>
            <a:pPr marL="342900" indent="-342900">
              <a:buFont typeface="Arial" panose="020B0604020202020204" pitchFamily="34" charset="0"/>
              <a:buChar char="•"/>
            </a:pPr>
            <a:r>
              <a:rPr lang="en-US" sz="3200" dirty="0">
                <a:solidFill>
                  <a:srgbClr val="E9D7C2">
                    <a:alpha val="100000"/>
                  </a:srgbClr>
                </a:solidFill>
                <a:latin typeface="Teko Bold" pitchFamily="34" charset="0"/>
                <a:ea typeface="Teko Bold" pitchFamily="34" charset="-122"/>
              </a:rPr>
              <a:t>High School/GED and those with less than a high school education make up a significant portion of Nescafe's customer base.</a:t>
            </a:r>
          </a:p>
          <a:p>
            <a:endParaRPr lang="en-US" sz="2800" dirty="0">
              <a:solidFill>
                <a:srgbClr val="E9D7C2">
                  <a:alpha val="100000"/>
                </a:srgbClr>
              </a:solidFill>
              <a:latin typeface="Teko Bold" pitchFamily="34" charset="0"/>
              <a:ea typeface="Teko Bold" pitchFamily="34" charset="-122"/>
            </a:endParaRPr>
          </a:p>
          <a:p>
            <a:pPr marL="342900" indent="-342900">
              <a:buFont typeface="Arial" panose="020B0604020202020204" pitchFamily="34" charset="0"/>
              <a:buChar char="•"/>
            </a:pPr>
            <a:r>
              <a:rPr lang="en-US" sz="3200" dirty="0">
                <a:solidFill>
                  <a:srgbClr val="E9D7C2">
                    <a:alpha val="100000"/>
                  </a:srgbClr>
                </a:solidFill>
                <a:latin typeface="Teko Bold" pitchFamily="34" charset="0"/>
                <a:ea typeface="Teko Bold" pitchFamily="34" charset="-122"/>
              </a:rPr>
              <a:t>Graduate Degree: 11.6% of Nescafe shoppers, with an index of 75, indicating less engagement from this group.</a:t>
            </a:r>
          </a:p>
          <a:p>
            <a:endParaRPr lang="en-US" sz="2800" dirty="0">
              <a:solidFill>
                <a:srgbClr val="E9D7C2">
                  <a:alpha val="100000"/>
                </a:srgbClr>
              </a:solidFill>
              <a:latin typeface="Teko Bold" pitchFamily="34" charset="0"/>
              <a:ea typeface="Teko Bold" pitchFamily="34" charset="-122"/>
            </a:endParaRPr>
          </a:p>
          <a:p>
            <a:pPr marL="342900" indent="-342900">
              <a:buFont typeface="Arial" panose="020B0604020202020204" pitchFamily="34" charset="0"/>
              <a:buChar char="•"/>
            </a:pPr>
            <a:r>
              <a:rPr lang="en-US" sz="3200" dirty="0">
                <a:solidFill>
                  <a:srgbClr val="E9D7C2">
                    <a:alpha val="100000"/>
                  </a:srgbClr>
                </a:solidFill>
                <a:latin typeface="Teko Bold" pitchFamily="34" charset="0"/>
                <a:ea typeface="Teko Bold" pitchFamily="34" charset="-122"/>
              </a:rPr>
              <a:t>4-Year College Degree and Graduate Degree holders are underrepresented, indicating less interest in Nescafe from these groups.</a:t>
            </a:r>
          </a:p>
        </p:txBody>
      </p:sp>
      <p:pic>
        <p:nvPicPr>
          <p:cNvPr id="27" name="Picture 26">
            <a:extLst>
              <a:ext uri="{FF2B5EF4-FFF2-40B4-BE49-F238E27FC236}">
                <a16:creationId xmlns:a16="http://schemas.microsoft.com/office/drawing/2014/main" id="{62B57384-51FC-5FAE-1DC4-7CC74D71EB21}"/>
              </a:ext>
            </a:extLst>
          </p:cNvPr>
          <p:cNvPicPr>
            <a:picLocks noChangeAspect="1"/>
          </p:cNvPicPr>
          <p:nvPr/>
        </p:nvPicPr>
        <p:blipFill>
          <a:blip r:embed="rId5"/>
          <a:stretch>
            <a:fillRect/>
          </a:stretch>
        </p:blipFill>
        <p:spPr>
          <a:xfrm>
            <a:off x="11354013" y="8920065"/>
            <a:ext cx="8369939" cy="4340296"/>
          </a:xfrm>
          <a:prstGeom prst="rect">
            <a:avLst/>
          </a:prstGeom>
        </p:spPr>
      </p:pic>
      <p:sp>
        <p:nvSpPr>
          <p:cNvPr id="28" name="Text 2">
            <a:extLst>
              <a:ext uri="{FF2B5EF4-FFF2-40B4-BE49-F238E27FC236}">
                <a16:creationId xmlns:a16="http://schemas.microsoft.com/office/drawing/2014/main" id="{BDA025D5-D045-D8F5-6432-68D434815400}"/>
              </a:ext>
            </a:extLst>
          </p:cNvPr>
          <p:cNvSpPr/>
          <p:nvPr/>
        </p:nvSpPr>
        <p:spPr>
          <a:xfrm>
            <a:off x="11064700" y="1754158"/>
            <a:ext cx="9220049" cy="752996"/>
          </a:xfrm>
          <a:prstGeom prst="rect">
            <a:avLst/>
          </a:prstGeom>
          <a:noFill/>
          <a:ln/>
        </p:spPr>
        <p:txBody>
          <a:bodyPr wrap="square" lIns="0" tIns="0" rIns="0" bIns="0" rtlCol="0" anchor="t"/>
          <a:lstStyle/>
          <a:p>
            <a:pPr algn="l">
              <a:spcAft>
                <a:spcPts val="8000"/>
              </a:spcAft>
            </a:pPr>
            <a:r>
              <a:rPr lang="en-US" sz="3600" dirty="0">
                <a:solidFill>
                  <a:srgbClr val="E9D7C2">
                    <a:alpha val="100000"/>
                  </a:srgbClr>
                </a:solidFill>
                <a:latin typeface="Teko Bold" pitchFamily="34" charset="0"/>
                <a:ea typeface="Teko Bold" pitchFamily="34" charset="-122"/>
              </a:rPr>
              <a:t>Buyers from Different Employment level:- </a:t>
            </a:r>
          </a:p>
        </p:txBody>
      </p:sp>
      <p:sp>
        <p:nvSpPr>
          <p:cNvPr id="29" name="TextBox 28">
            <a:extLst>
              <a:ext uri="{FF2B5EF4-FFF2-40B4-BE49-F238E27FC236}">
                <a16:creationId xmlns:a16="http://schemas.microsoft.com/office/drawing/2014/main" id="{B96DE7E1-1AA2-A67B-8D31-E5CF5AFFAE55}"/>
              </a:ext>
            </a:extLst>
          </p:cNvPr>
          <p:cNvSpPr txBox="1"/>
          <p:nvPr/>
        </p:nvSpPr>
        <p:spPr>
          <a:xfrm>
            <a:off x="11064700" y="2507154"/>
            <a:ext cx="8697405" cy="4524315"/>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rgbClr val="E9D7C2">
                    <a:alpha val="100000"/>
                  </a:srgbClr>
                </a:solidFill>
                <a:latin typeface="Teko Bold" pitchFamily="34" charset="0"/>
                <a:ea typeface="Teko Bold" pitchFamily="34" charset="-122"/>
              </a:rPr>
              <a:t>Employed Full-Time shoppers are the largest group, making up 49.1% of Nescafe shoppers, indicating strong engagement from full-time workers.</a:t>
            </a:r>
          </a:p>
          <a:p>
            <a:pPr marL="457200" indent="-457200">
              <a:buFont typeface="Arial" panose="020B0604020202020204" pitchFamily="34" charset="0"/>
              <a:buChar char="•"/>
            </a:pPr>
            <a:r>
              <a:rPr lang="en-US" sz="3200" dirty="0">
                <a:solidFill>
                  <a:srgbClr val="E9D7C2">
                    <a:alpha val="100000"/>
                  </a:srgbClr>
                </a:solidFill>
                <a:latin typeface="Teko Bold" pitchFamily="34" charset="0"/>
                <a:ea typeface="Teko Bold" pitchFamily="34" charset="-122"/>
              </a:rPr>
              <a:t>Retired individuals make up 12%, showing Nescafe's appeal to older</a:t>
            </a:r>
          </a:p>
          <a:p>
            <a:pPr marL="457200" indent="-457200">
              <a:buFont typeface="Arial" panose="020B0604020202020204" pitchFamily="34" charset="0"/>
              <a:buChar char="•"/>
            </a:pPr>
            <a:r>
              <a:rPr lang="en-US" sz="3200" dirty="0">
                <a:solidFill>
                  <a:srgbClr val="E9D7C2">
                    <a:alpha val="100000"/>
                  </a:srgbClr>
                </a:solidFill>
                <a:latin typeface="Teko Bold" pitchFamily="34" charset="0"/>
                <a:ea typeface="Teko Bold" pitchFamily="34" charset="-122"/>
              </a:rPr>
              <a:t>Students make up 2.7%, and Active Military represents the smallest group at 0.5%.</a:t>
            </a:r>
          </a:p>
          <a:p>
            <a:pPr marL="457200" indent="-457200">
              <a:buFont typeface="Arial" panose="020B0604020202020204" pitchFamily="34" charset="0"/>
              <a:buChar char="•"/>
            </a:pPr>
            <a:endParaRPr lang="en-US" sz="3200" dirty="0">
              <a:solidFill>
                <a:srgbClr val="E9D7C2">
                  <a:alpha val="100000"/>
                </a:srgbClr>
              </a:solidFill>
              <a:latin typeface="Teko Bold" pitchFamily="34" charset="0"/>
              <a:ea typeface="Teko Bold" pitchFamily="34" charset="-122"/>
            </a:endParaRPr>
          </a:p>
        </p:txBody>
      </p:sp>
    </p:spTree>
    <p:extLst>
      <p:ext uri="{BB962C8B-B14F-4D97-AF65-F5344CB8AC3E}">
        <p14:creationId xmlns:p14="http://schemas.microsoft.com/office/powerpoint/2010/main" val="1463484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bg>
      <p:bgPr>
        <a:solidFill>
          <a:srgbClr val="E9D7C2"/>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750969" y="9232900"/>
            <a:ext cx="4636079" cy="4180154"/>
          </a:xfrm>
          <a:prstGeom prst="rect">
            <a:avLst/>
          </a:prstGeom>
        </p:spPr>
      </p:pic>
      <p:sp>
        <p:nvSpPr>
          <p:cNvPr id="4" name="Shape 0"/>
          <p:cNvSpPr/>
          <p:nvPr/>
        </p:nvSpPr>
        <p:spPr>
          <a:xfrm>
            <a:off x="23370921" y="10515600"/>
            <a:ext cx="1016127" cy="3200400"/>
          </a:xfrm>
          <a:prstGeom prst="rect">
            <a:avLst/>
          </a:prstGeom>
          <a:noFill/>
          <a:ln/>
        </p:spPr>
      </p:sp>
      <p:sp>
        <p:nvSpPr>
          <p:cNvPr id="7" name="Shape 1"/>
          <p:cNvSpPr/>
          <p:nvPr/>
        </p:nvSpPr>
        <p:spPr>
          <a:xfrm>
            <a:off x="12193524" y="3314700"/>
            <a:ext cx="9907238" cy="3009900"/>
          </a:xfrm>
          <a:prstGeom prst="rect">
            <a:avLst/>
          </a:prstGeom>
          <a:noFill/>
          <a:ln/>
        </p:spPr>
      </p:sp>
      <p:pic>
        <p:nvPicPr>
          <p:cNvPr id="8" name="Image 4"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068" y="313093"/>
            <a:ext cx="1625803" cy="2044129"/>
          </a:xfrm>
          <a:prstGeom prst="rect">
            <a:avLst/>
          </a:prstGeom>
        </p:spPr>
      </p:pic>
      <p:sp>
        <p:nvSpPr>
          <p:cNvPr id="9" name="Shape 2"/>
          <p:cNvSpPr/>
          <p:nvPr/>
        </p:nvSpPr>
        <p:spPr>
          <a:xfrm>
            <a:off x="14225778" y="3314700"/>
            <a:ext cx="7874984" cy="3009900"/>
          </a:xfrm>
          <a:prstGeom prst="rect">
            <a:avLst/>
          </a:prstGeom>
          <a:noFill/>
          <a:ln/>
        </p:spPr>
      </p:sp>
      <p:sp>
        <p:nvSpPr>
          <p:cNvPr id="12" name="Shape 5"/>
          <p:cNvSpPr/>
          <p:nvPr/>
        </p:nvSpPr>
        <p:spPr>
          <a:xfrm>
            <a:off x="12193524" y="7467600"/>
            <a:ext cx="9907238" cy="2527300"/>
          </a:xfrm>
          <a:prstGeom prst="rect">
            <a:avLst/>
          </a:prstGeom>
          <a:noFill/>
          <a:ln/>
        </p:spPr>
      </p:sp>
      <p:sp>
        <p:nvSpPr>
          <p:cNvPr id="14" name="Shape 6"/>
          <p:cNvSpPr/>
          <p:nvPr/>
        </p:nvSpPr>
        <p:spPr>
          <a:xfrm>
            <a:off x="14225778" y="7467600"/>
            <a:ext cx="7874984" cy="2527300"/>
          </a:xfrm>
          <a:prstGeom prst="rect">
            <a:avLst/>
          </a:prstGeom>
          <a:noFill/>
          <a:ln/>
        </p:spPr>
      </p:sp>
      <p:pic>
        <p:nvPicPr>
          <p:cNvPr id="18" name="Picture 17">
            <a:extLst>
              <a:ext uri="{FF2B5EF4-FFF2-40B4-BE49-F238E27FC236}">
                <a16:creationId xmlns:a16="http://schemas.microsoft.com/office/drawing/2014/main" id="{1C48F857-3D96-60B6-60D5-5DB551FEAF39}"/>
              </a:ext>
            </a:extLst>
          </p:cNvPr>
          <p:cNvPicPr>
            <a:picLocks noChangeAspect="1"/>
          </p:cNvPicPr>
          <p:nvPr/>
        </p:nvPicPr>
        <p:blipFill>
          <a:blip r:embed="rId7"/>
          <a:stretch>
            <a:fillRect/>
          </a:stretch>
        </p:blipFill>
        <p:spPr>
          <a:xfrm>
            <a:off x="8044629" y="7467599"/>
            <a:ext cx="7630799" cy="4680857"/>
          </a:xfrm>
          <a:prstGeom prst="rect">
            <a:avLst/>
          </a:prstGeom>
        </p:spPr>
      </p:pic>
      <p:pic>
        <p:nvPicPr>
          <p:cNvPr id="20" name="Picture 19">
            <a:extLst>
              <a:ext uri="{FF2B5EF4-FFF2-40B4-BE49-F238E27FC236}">
                <a16:creationId xmlns:a16="http://schemas.microsoft.com/office/drawing/2014/main" id="{DB6D194E-1A18-DBAD-B348-B036EB023244}"/>
              </a:ext>
            </a:extLst>
          </p:cNvPr>
          <p:cNvPicPr>
            <a:picLocks noChangeAspect="1"/>
          </p:cNvPicPr>
          <p:nvPr/>
        </p:nvPicPr>
        <p:blipFill>
          <a:blip r:embed="rId8"/>
          <a:stretch>
            <a:fillRect/>
          </a:stretch>
        </p:blipFill>
        <p:spPr>
          <a:xfrm>
            <a:off x="2100078" y="1964016"/>
            <a:ext cx="7630800" cy="4209990"/>
          </a:xfrm>
          <a:prstGeom prst="rect">
            <a:avLst/>
          </a:prstGeom>
        </p:spPr>
      </p:pic>
      <p:pic>
        <p:nvPicPr>
          <p:cNvPr id="22" name="Picture 21">
            <a:extLst>
              <a:ext uri="{FF2B5EF4-FFF2-40B4-BE49-F238E27FC236}">
                <a16:creationId xmlns:a16="http://schemas.microsoft.com/office/drawing/2014/main" id="{A734A60C-F3A2-8004-45FB-7B5F9BDF6203}"/>
              </a:ext>
            </a:extLst>
          </p:cNvPr>
          <p:cNvPicPr>
            <a:picLocks noChangeAspect="1"/>
          </p:cNvPicPr>
          <p:nvPr/>
        </p:nvPicPr>
        <p:blipFill>
          <a:blip r:embed="rId9"/>
          <a:stretch>
            <a:fillRect/>
          </a:stretch>
        </p:blipFill>
        <p:spPr>
          <a:xfrm>
            <a:off x="13872235" y="1964016"/>
            <a:ext cx="8582069" cy="4209990"/>
          </a:xfrm>
          <a:prstGeom prst="rect">
            <a:avLst/>
          </a:prstGeom>
        </p:spPr>
      </p:pic>
      <p:sp>
        <p:nvSpPr>
          <p:cNvPr id="23" name="TextBox 22">
            <a:extLst>
              <a:ext uri="{FF2B5EF4-FFF2-40B4-BE49-F238E27FC236}">
                <a16:creationId xmlns:a16="http://schemas.microsoft.com/office/drawing/2014/main" id="{6884DAD5-3925-344A-0699-875BC2067F78}"/>
              </a:ext>
            </a:extLst>
          </p:cNvPr>
          <p:cNvSpPr txBox="1"/>
          <p:nvPr/>
        </p:nvSpPr>
        <p:spPr>
          <a:xfrm>
            <a:off x="2100079" y="6209265"/>
            <a:ext cx="7630799" cy="646331"/>
          </a:xfrm>
          <a:prstGeom prst="rect">
            <a:avLst/>
          </a:prstGeom>
          <a:noFill/>
        </p:spPr>
        <p:txBody>
          <a:bodyPr wrap="square" rtlCol="0">
            <a:spAutoFit/>
          </a:bodyPr>
          <a:lstStyle/>
          <a:p>
            <a:r>
              <a:rPr lang="en-US" sz="3600" b="1" dirty="0"/>
              <a:t>Nescafe Buyers By there Marital status</a:t>
            </a:r>
          </a:p>
        </p:txBody>
      </p:sp>
      <p:sp>
        <p:nvSpPr>
          <p:cNvPr id="24" name="TextBox 23">
            <a:extLst>
              <a:ext uri="{FF2B5EF4-FFF2-40B4-BE49-F238E27FC236}">
                <a16:creationId xmlns:a16="http://schemas.microsoft.com/office/drawing/2014/main" id="{B2811820-E50F-68EA-B20F-CC47F5A4A857}"/>
              </a:ext>
            </a:extLst>
          </p:cNvPr>
          <p:cNvSpPr txBox="1"/>
          <p:nvPr/>
        </p:nvSpPr>
        <p:spPr>
          <a:xfrm>
            <a:off x="13872235" y="6248400"/>
            <a:ext cx="8582069" cy="646331"/>
          </a:xfrm>
          <a:prstGeom prst="rect">
            <a:avLst/>
          </a:prstGeom>
          <a:noFill/>
        </p:spPr>
        <p:txBody>
          <a:bodyPr wrap="square" rtlCol="0">
            <a:spAutoFit/>
          </a:bodyPr>
          <a:lstStyle/>
          <a:p>
            <a:r>
              <a:rPr lang="en-US" sz="3600" b="1" dirty="0"/>
              <a:t>Nescafe Buyers By there Income</a:t>
            </a:r>
          </a:p>
        </p:txBody>
      </p:sp>
      <p:sp>
        <p:nvSpPr>
          <p:cNvPr id="25" name="TextBox 24">
            <a:extLst>
              <a:ext uri="{FF2B5EF4-FFF2-40B4-BE49-F238E27FC236}">
                <a16:creationId xmlns:a16="http://schemas.microsoft.com/office/drawing/2014/main" id="{1E0EBA30-D203-C60E-049E-64B4FB1D410F}"/>
              </a:ext>
            </a:extLst>
          </p:cNvPr>
          <p:cNvSpPr txBox="1"/>
          <p:nvPr/>
        </p:nvSpPr>
        <p:spPr>
          <a:xfrm>
            <a:off x="8044629" y="12148456"/>
            <a:ext cx="7630799" cy="646331"/>
          </a:xfrm>
          <a:prstGeom prst="rect">
            <a:avLst/>
          </a:prstGeom>
          <a:noFill/>
        </p:spPr>
        <p:txBody>
          <a:bodyPr wrap="square" rtlCol="0">
            <a:spAutoFit/>
          </a:bodyPr>
          <a:lstStyle/>
          <a:p>
            <a:r>
              <a:rPr lang="en-US" sz="3600" b="1" dirty="0"/>
              <a:t>Nescafe Buyers By there </a:t>
            </a:r>
            <a:r>
              <a:rPr lang="en-US" sz="3600" b="1" dirty="0" err="1"/>
              <a:t>Lifestages</a:t>
            </a:r>
            <a:endParaRPr lang="en-US" sz="3600" b="1" dirty="0"/>
          </a:p>
        </p:txBody>
      </p:sp>
      <p:pic>
        <p:nvPicPr>
          <p:cNvPr id="27" name="Picture 26">
            <a:extLst>
              <a:ext uri="{FF2B5EF4-FFF2-40B4-BE49-F238E27FC236}">
                <a16:creationId xmlns:a16="http://schemas.microsoft.com/office/drawing/2014/main" id="{66DB8445-585B-7706-1D2B-D0C50E80B2D8}"/>
              </a:ext>
            </a:extLst>
          </p:cNvPr>
          <p:cNvPicPr>
            <a:picLocks noChangeAspect="1"/>
          </p:cNvPicPr>
          <p:nvPr/>
        </p:nvPicPr>
        <p:blipFill>
          <a:blip r:embed="rId10"/>
          <a:stretch>
            <a:fillRect/>
          </a:stretch>
        </p:blipFill>
        <p:spPr>
          <a:xfrm>
            <a:off x="307068" y="10637272"/>
            <a:ext cx="4813527" cy="22294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53" presetClass="entr" presetSubtype="16"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D7C2"/>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95A4E70-9A57-AAEF-2C47-4041E226F646}"/>
              </a:ext>
            </a:extLst>
          </p:cNvPr>
          <p:cNvPicPr>
            <a:picLocks noChangeAspect="1"/>
          </p:cNvPicPr>
          <p:nvPr/>
        </p:nvPicPr>
        <p:blipFill>
          <a:blip r:embed="rId3">
            <a:duotone>
              <a:schemeClr val="accent3">
                <a:shade val="45000"/>
                <a:satMod val="135000"/>
              </a:schemeClr>
              <a:prstClr val="white"/>
            </a:duotone>
            <a:alphaModFix amt="35000"/>
          </a:blip>
          <a:stretch>
            <a:fillRect/>
          </a:stretch>
        </p:blipFill>
        <p:spPr>
          <a:xfrm>
            <a:off x="1817883" y="798343"/>
            <a:ext cx="20378057" cy="12498948"/>
          </a:xfrm>
          <a:prstGeom prst="rect">
            <a:avLst/>
          </a:prstGeom>
        </p:spPr>
      </p:pic>
      <p:sp>
        <p:nvSpPr>
          <p:cNvPr id="7" name="Shape 1"/>
          <p:cNvSpPr/>
          <p:nvPr/>
        </p:nvSpPr>
        <p:spPr>
          <a:xfrm>
            <a:off x="12193524" y="3314700"/>
            <a:ext cx="9907238" cy="3009900"/>
          </a:xfrm>
          <a:prstGeom prst="rect">
            <a:avLst/>
          </a:prstGeom>
          <a:noFill/>
          <a:ln/>
        </p:spPr>
      </p:sp>
      <p:sp>
        <p:nvSpPr>
          <p:cNvPr id="9" name="Shape 2"/>
          <p:cNvSpPr/>
          <p:nvPr/>
        </p:nvSpPr>
        <p:spPr>
          <a:xfrm>
            <a:off x="14225778" y="3314700"/>
            <a:ext cx="7874984" cy="3009900"/>
          </a:xfrm>
          <a:prstGeom prst="rect">
            <a:avLst/>
          </a:prstGeom>
          <a:noFill/>
          <a:ln/>
        </p:spPr>
      </p:sp>
      <p:sp>
        <p:nvSpPr>
          <p:cNvPr id="12" name="Shape 5"/>
          <p:cNvSpPr/>
          <p:nvPr/>
        </p:nvSpPr>
        <p:spPr>
          <a:xfrm>
            <a:off x="12193524" y="7467600"/>
            <a:ext cx="9907238" cy="2527300"/>
          </a:xfrm>
          <a:prstGeom prst="rect">
            <a:avLst/>
          </a:prstGeom>
          <a:noFill/>
          <a:ln/>
        </p:spPr>
      </p:sp>
      <p:sp>
        <p:nvSpPr>
          <p:cNvPr id="5" name="TextBox 4">
            <a:extLst>
              <a:ext uri="{FF2B5EF4-FFF2-40B4-BE49-F238E27FC236}">
                <a16:creationId xmlns:a16="http://schemas.microsoft.com/office/drawing/2014/main" id="{45D77552-47C2-B6CC-BF53-B4A63FBE95B2}"/>
              </a:ext>
            </a:extLst>
          </p:cNvPr>
          <p:cNvSpPr txBox="1"/>
          <p:nvPr/>
        </p:nvSpPr>
        <p:spPr>
          <a:xfrm>
            <a:off x="1063689" y="302946"/>
            <a:ext cx="20378057" cy="1015663"/>
          </a:xfrm>
          <a:prstGeom prst="rect">
            <a:avLst/>
          </a:prstGeom>
          <a:noFill/>
        </p:spPr>
        <p:txBody>
          <a:bodyPr wrap="square" rtlCol="0">
            <a:spAutoFit/>
          </a:bodyPr>
          <a:lstStyle/>
          <a:p>
            <a:r>
              <a:rPr lang="en-US" sz="6000" b="1" dirty="0"/>
              <a:t>“Who Are Starbucks Shoppers?”</a:t>
            </a:r>
          </a:p>
        </p:txBody>
      </p:sp>
      <p:pic>
        <p:nvPicPr>
          <p:cNvPr id="8" name="Picture 7">
            <a:extLst>
              <a:ext uri="{FF2B5EF4-FFF2-40B4-BE49-F238E27FC236}">
                <a16:creationId xmlns:a16="http://schemas.microsoft.com/office/drawing/2014/main" id="{C5C465A2-E92A-74AD-5CF3-AE0DD6D3D653}"/>
              </a:ext>
            </a:extLst>
          </p:cNvPr>
          <p:cNvPicPr>
            <a:picLocks noChangeAspect="1"/>
          </p:cNvPicPr>
          <p:nvPr/>
        </p:nvPicPr>
        <p:blipFill>
          <a:blip r:embed="rId4"/>
          <a:stretch>
            <a:fillRect/>
          </a:stretch>
        </p:blipFill>
        <p:spPr>
          <a:xfrm>
            <a:off x="14331819" y="2207522"/>
            <a:ext cx="7109927" cy="4117077"/>
          </a:xfrm>
          <a:prstGeom prst="rect">
            <a:avLst/>
          </a:prstGeom>
        </p:spPr>
      </p:pic>
      <p:pic>
        <p:nvPicPr>
          <p:cNvPr id="11" name="Picture 10">
            <a:extLst>
              <a:ext uri="{FF2B5EF4-FFF2-40B4-BE49-F238E27FC236}">
                <a16:creationId xmlns:a16="http://schemas.microsoft.com/office/drawing/2014/main" id="{AD3D26BC-1DBD-543C-5DA6-CC07A326EF92}"/>
              </a:ext>
            </a:extLst>
          </p:cNvPr>
          <p:cNvPicPr>
            <a:picLocks noChangeAspect="1"/>
          </p:cNvPicPr>
          <p:nvPr/>
        </p:nvPicPr>
        <p:blipFill>
          <a:blip r:embed="rId5"/>
          <a:stretch>
            <a:fillRect/>
          </a:stretch>
        </p:blipFill>
        <p:spPr>
          <a:xfrm>
            <a:off x="20004833" y="-52983"/>
            <a:ext cx="4112888" cy="1934178"/>
          </a:xfrm>
          <a:prstGeom prst="rect">
            <a:avLst/>
          </a:prstGeom>
        </p:spPr>
      </p:pic>
      <p:pic>
        <p:nvPicPr>
          <p:cNvPr id="15" name="Picture 14">
            <a:extLst>
              <a:ext uri="{FF2B5EF4-FFF2-40B4-BE49-F238E27FC236}">
                <a16:creationId xmlns:a16="http://schemas.microsoft.com/office/drawing/2014/main" id="{BA42590C-9D31-7BC6-D90B-4A489FCE8E6B}"/>
              </a:ext>
            </a:extLst>
          </p:cNvPr>
          <p:cNvPicPr>
            <a:picLocks noChangeAspect="1"/>
          </p:cNvPicPr>
          <p:nvPr/>
        </p:nvPicPr>
        <p:blipFill>
          <a:blip r:embed="rId6"/>
          <a:stretch>
            <a:fillRect/>
          </a:stretch>
        </p:blipFill>
        <p:spPr>
          <a:xfrm>
            <a:off x="898024" y="7467600"/>
            <a:ext cx="7389845" cy="4606212"/>
          </a:xfrm>
          <a:prstGeom prst="rect">
            <a:avLst/>
          </a:prstGeom>
        </p:spPr>
      </p:pic>
      <p:sp>
        <p:nvSpPr>
          <p:cNvPr id="18" name="TextBox 17">
            <a:extLst>
              <a:ext uri="{FF2B5EF4-FFF2-40B4-BE49-F238E27FC236}">
                <a16:creationId xmlns:a16="http://schemas.microsoft.com/office/drawing/2014/main" id="{ADCB36AC-8093-C96E-250A-F10DC90CD1CA}"/>
              </a:ext>
            </a:extLst>
          </p:cNvPr>
          <p:cNvSpPr txBox="1"/>
          <p:nvPr/>
        </p:nvSpPr>
        <p:spPr>
          <a:xfrm>
            <a:off x="1699780" y="2991294"/>
            <a:ext cx="12430819" cy="2062103"/>
          </a:xfrm>
          <a:prstGeom prst="rect">
            <a:avLst/>
          </a:prstGeom>
          <a:noFill/>
        </p:spPr>
        <p:txBody>
          <a:bodyPr wrap="square" rtlCol="0">
            <a:spAutoFit/>
          </a:bodyPr>
          <a:lstStyle/>
          <a:p>
            <a:r>
              <a:rPr lang="en-US" sz="3200" b="1" dirty="0"/>
              <a:t>When we talk about Starbucks users by age, the 65+ age group represents the largest segment of Starbucks shoppers with 24%, while the 35-44 age group has a balanced representation with 18.9%. The 18-20 age group has the lowest portion of users.</a:t>
            </a:r>
          </a:p>
        </p:txBody>
      </p:sp>
      <p:sp>
        <p:nvSpPr>
          <p:cNvPr id="19" name="TextBox 18">
            <a:extLst>
              <a:ext uri="{FF2B5EF4-FFF2-40B4-BE49-F238E27FC236}">
                <a16:creationId xmlns:a16="http://schemas.microsoft.com/office/drawing/2014/main" id="{613F2519-E344-B834-1901-008356F1A4E9}"/>
              </a:ext>
            </a:extLst>
          </p:cNvPr>
          <p:cNvSpPr txBox="1"/>
          <p:nvPr/>
        </p:nvSpPr>
        <p:spPr>
          <a:xfrm>
            <a:off x="9207728" y="8443560"/>
            <a:ext cx="13436082" cy="2062103"/>
          </a:xfrm>
          <a:prstGeom prst="rect">
            <a:avLst/>
          </a:prstGeom>
          <a:noFill/>
        </p:spPr>
        <p:txBody>
          <a:bodyPr wrap="square" rtlCol="0">
            <a:spAutoFit/>
          </a:bodyPr>
          <a:lstStyle/>
          <a:p>
            <a:pPr marL="457200" indent="-457200">
              <a:buFont typeface="Wingdings" panose="05000000000000000000" pitchFamily="2" charset="2"/>
              <a:buChar char="Ø"/>
            </a:pPr>
            <a:r>
              <a:rPr lang="en-US" sz="3200" b="1" dirty="0"/>
              <a:t>$125k+ income group represents the largest portion of shoppers at 33.5%</a:t>
            </a:r>
          </a:p>
          <a:p>
            <a:pPr marL="457200" indent="-457200">
              <a:buFont typeface="Wingdings" panose="05000000000000000000" pitchFamily="2" charset="2"/>
              <a:buChar char="Ø"/>
            </a:pPr>
            <a:r>
              <a:rPr lang="en-US" sz="3200" b="1" dirty="0"/>
              <a:t>Income groups $20k-40k, $60k-80k, and $80k-100k each make up 11.5% of the customer base</a:t>
            </a:r>
          </a:p>
          <a:p>
            <a:pPr marL="457200" indent="-457200">
              <a:buFont typeface="Wingdings" panose="05000000000000000000" pitchFamily="2" charset="2"/>
              <a:buChar char="Ø"/>
            </a:pPr>
            <a:r>
              <a:rPr lang="en-US" sz="3200" b="1" dirty="0"/>
              <a:t>The $20k or less income group represents the smallest segment at 9.3%.</a:t>
            </a:r>
          </a:p>
        </p:txBody>
      </p:sp>
    </p:spTree>
    <p:extLst>
      <p:ext uri="{BB962C8B-B14F-4D97-AF65-F5344CB8AC3E}">
        <p14:creationId xmlns:p14="http://schemas.microsoft.com/office/powerpoint/2010/main" val="1493394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bg>
      <p:bgPr>
        <a:solidFill>
          <a:srgbClr val="E9D7C2"/>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12510242" y="6815667"/>
            <a:ext cx="5107417" cy="6384114"/>
          </a:xfrm>
          <a:prstGeom prst="rect">
            <a:avLst/>
          </a:prstGeom>
        </p:spPr>
      </p:pic>
      <p:pic>
        <p:nvPicPr>
          <p:cNvPr id="3" name="Image 1"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42" y="0"/>
            <a:ext cx="10765067" cy="10312400"/>
          </a:xfrm>
          <a:prstGeom prst="rect">
            <a:avLst/>
          </a:prstGeom>
        </p:spPr>
      </p:pic>
      <p:sp>
        <p:nvSpPr>
          <p:cNvPr id="4" name="Shape 0"/>
          <p:cNvSpPr/>
          <p:nvPr/>
        </p:nvSpPr>
        <p:spPr>
          <a:xfrm>
            <a:off x="23370921" y="10515600"/>
            <a:ext cx="1016127" cy="3200400"/>
          </a:xfrm>
          <a:prstGeom prst="rect">
            <a:avLst/>
          </a:prstGeom>
          <a:noFill/>
          <a:ln/>
        </p:spPr>
      </p:sp>
      <p:sp>
        <p:nvSpPr>
          <p:cNvPr id="6" name="Shape 1"/>
          <p:cNvSpPr/>
          <p:nvPr/>
        </p:nvSpPr>
        <p:spPr>
          <a:xfrm>
            <a:off x="3543743" y="1384300"/>
            <a:ext cx="8129016" cy="11214100"/>
          </a:xfrm>
          <a:prstGeom prst="rect">
            <a:avLst/>
          </a:prstGeom>
          <a:noFill/>
          <a:ln/>
        </p:spPr>
      </p:sp>
      <p:pic>
        <p:nvPicPr>
          <p:cNvPr id="7" name="Image 3" descr=" "/>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546708" y="302946"/>
            <a:ext cx="1182525" cy="1625600"/>
          </a:xfrm>
          <a:prstGeom prst="rect">
            <a:avLst/>
          </a:prstGeom>
        </p:spPr>
      </p:pic>
      <p:sp>
        <p:nvSpPr>
          <p:cNvPr id="8" name="Shape 2"/>
          <p:cNvSpPr/>
          <p:nvPr/>
        </p:nvSpPr>
        <p:spPr>
          <a:xfrm>
            <a:off x="5296562" y="3619500"/>
            <a:ext cx="4623378" cy="876300"/>
          </a:xfrm>
          <a:prstGeom prst="rect">
            <a:avLst/>
          </a:prstGeom>
          <a:noFill/>
          <a:ln/>
        </p:spPr>
      </p:sp>
      <p:sp>
        <p:nvSpPr>
          <p:cNvPr id="13" name="Shape 6"/>
          <p:cNvSpPr/>
          <p:nvPr/>
        </p:nvSpPr>
        <p:spPr>
          <a:xfrm>
            <a:off x="12663483" y="1384300"/>
            <a:ext cx="8129016" cy="11214100"/>
          </a:xfrm>
          <a:prstGeom prst="rect">
            <a:avLst/>
          </a:prstGeom>
          <a:noFill/>
          <a:ln/>
        </p:spPr>
      </p:sp>
      <p:sp>
        <p:nvSpPr>
          <p:cNvPr id="15" name="Shape 7"/>
          <p:cNvSpPr/>
          <p:nvPr/>
        </p:nvSpPr>
        <p:spPr>
          <a:xfrm>
            <a:off x="14816402" y="3619500"/>
            <a:ext cx="3823178" cy="876300"/>
          </a:xfrm>
          <a:prstGeom prst="rect">
            <a:avLst/>
          </a:prstGeom>
          <a:noFill/>
          <a:ln/>
        </p:spPr>
      </p:sp>
      <p:sp>
        <p:nvSpPr>
          <p:cNvPr id="17" name="Shape 9"/>
          <p:cNvSpPr/>
          <p:nvPr/>
        </p:nvSpPr>
        <p:spPr>
          <a:xfrm>
            <a:off x="12663483" y="5105400"/>
            <a:ext cx="8129016" cy="965200"/>
          </a:xfrm>
          <a:prstGeom prst="rect">
            <a:avLst/>
          </a:prstGeom>
          <a:noFill/>
          <a:ln/>
        </p:spPr>
      </p:sp>
      <p:sp>
        <p:nvSpPr>
          <p:cNvPr id="20" name="TextBox 19">
            <a:extLst>
              <a:ext uri="{FF2B5EF4-FFF2-40B4-BE49-F238E27FC236}">
                <a16:creationId xmlns:a16="http://schemas.microsoft.com/office/drawing/2014/main" id="{A2A81DE6-3ABE-421F-0D95-B925255D035C}"/>
              </a:ext>
            </a:extLst>
          </p:cNvPr>
          <p:cNvSpPr txBox="1"/>
          <p:nvPr/>
        </p:nvSpPr>
        <p:spPr>
          <a:xfrm>
            <a:off x="1063689" y="302946"/>
            <a:ext cx="20378057" cy="1015663"/>
          </a:xfrm>
          <a:prstGeom prst="rect">
            <a:avLst/>
          </a:prstGeom>
          <a:noFill/>
        </p:spPr>
        <p:txBody>
          <a:bodyPr wrap="square" rtlCol="0">
            <a:spAutoFit/>
          </a:bodyPr>
          <a:lstStyle/>
          <a:p>
            <a:r>
              <a:rPr lang="en-US" sz="6000" b="1" dirty="0"/>
              <a:t>“Who Are Starbucks Shoppers?”</a:t>
            </a:r>
          </a:p>
        </p:txBody>
      </p:sp>
      <p:pic>
        <p:nvPicPr>
          <p:cNvPr id="22" name="Picture 21">
            <a:extLst>
              <a:ext uri="{FF2B5EF4-FFF2-40B4-BE49-F238E27FC236}">
                <a16:creationId xmlns:a16="http://schemas.microsoft.com/office/drawing/2014/main" id="{D5DE6C23-A465-C522-2BA9-46F4BAAD0B07}"/>
              </a:ext>
            </a:extLst>
          </p:cNvPr>
          <p:cNvPicPr>
            <a:picLocks noChangeAspect="1"/>
          </p:cNvPicPr>
          <p:nvPr/>
        </p:nvPicPr>
        <p:blipFill>
          <a:blip r:embed="rId8"/>
          <a:stretch>
            <a:fillRect/>
          </a:stretch>
        </p:blipFill>
        <p:spPr>
          <a:xfrm>
            <a:off x="441085" y="1404248"/>
            <a:ext cx="7710048" cy="3692429"/>
          </a:xfrm>
          <a:prstGeom prst="rect">
            <a:avLst/>
          </a:prstGeom>
        </p:spPr>
      </p:pic>
      <p:pic>
        <p:nvPicPr>
          <p:cNvPr id="24" name="Picture 23">
            <a:extLst>
              <a:ext uri="{FF2B5EF4-FFF2-40B4-BE49-F238E27FC236}">
                <a16:creationId xmlns:a16="http://schemas.microsoft.com/office/drawing/2014/main" id="{F9EA12B2-FB59-8A8A-895D-21003061DD02}"/>
              </a:ext>
            </a:extLst>
          </p:cNvPr>
          <p:cNvPicPr>
            <a:picLocks noChangeAspect="1"/>
          </p:cNvPicPr>
          <p:nvPr/>
        </p:nvPicPr>
        <p:blipFill>
          <a:blip r:embed="rId9"/>
          <a:stretch>
            <a:fillRect/>
          </a:stretch>
        </p:blipFill>
        <p:spPr>
          <a:xfrm>
            <a:off x="16055933" y="4651937"/>
            <a:ext cx="8129015" cy="4492063"/>
          </a:xfrm>
          <a:prstGeom prst="rect">
            <a:avLst/>
          </a:prstGeom>
        </p:spPr>
      </p:pic>
      <p:pic>
        <p:nvPicPr>
          <p:cNvPr id="26" name="Picture 25">
            <a:extLst>
              <a:ext uri="{FF2B5EF4-FFF2-40B4-BE49-F238E27FC236}">
                <a16:creationId xmlns:a16="http://schemas.microsoft.com/office/drawing/2014/main" id="{64B8DBF6-D896-E198-1BD5-F39A01E0B9E5}"/>
              </a:ext>
            </a:extLst>
          </p:cNvPr>
          <p:cNvPicPr>
            <a:picLocks noChangeAspect="1"/>
          </p:cNvPicPr>
          <p:nvPr/>
        </p:nvPicPr>
        <p:blipFill>
          <a:blip r:embed="rId10"/>
          <a:stretch>
            <a:fillRect/>
          </a:stretch>
        </p:blipFill>
        <p:spPr>
          <a:xfrm>
            <a:off x="441084" y="9144000"/>
            <a:ext cx="7710049" cy="4269054"/>
          </a:xfrm>
          <a:prstGeom prst="rect">
            <a:avLst/>
          </a:prstGeom>
        </p:spPr>
      </p:pic>
      <p:sp>
        <p:nvSpPr>
          <p:cNvPr id="27" name="TextBox 26">
            <a:extLst>
              <a:ext uri="{FF2B5EF4-FFF2-40B4-BE49-F238E27FC236}">
                <a16:creationId xmlns:a16="http://schemas.microsoft.com/office/drawing/2014/main" id="{1B1DE426-CB6D-0DBC-FD0F-64E7F82C3D43}"/>
              </a:ext>
            </a:extLst>
          </p:cNvPr>
          <p:cNvSpPr txBox="1"/>
          <p:nvPr/>
        </p:nvSpPr>
        <p:spPr>
          <a:xfrm>
            <a:off x="9256095" y="1894734"/>
            <a:ext cx="13230808" cy="2246769"/>
          </a:xfrm>
          <a:prstGeom prst="rect">
            <a:avLst/>
          </a:prstGeom>
          <a:noFill/>
        </p:spPr>
        <p:txBody>
          <a:bodyPr wrap="square" rtlCol="0">
            <a:spAutoFit/>
          </a:bodyPr>
          <a:lstStyle/>
          <a:p>
            <a:pPr marL="342900" indent="-342900">
              <a:buFont typeface="Wingdings" panose="05000000000000000000" pitchFamily="2" charset="2"/>
              <a:buChar char="§"/>
            </a:pPr>
            <a:r>
              <a:rPr lang="en-US" sz="2800" b="1" dirty="0"/>
              <a:t>Nescafe's largest shopper base comes from the Suburban Middle Class (19.4%) and Urban Middle Class (17.2%)</a:t>
            </a:r>
          </a:p>
          <a:p>
            <a:pPr marL="342900" indent="-342900">
              <a:buFont typeface="Wingdings" panose="05000000000000000000" pitchFamily="2" charset="2"/>
              <a:buChar char="§"/>
            </a:pPr>
            <a:r>
              <a:rPr lang="en-US" sz="2800" b="1" dirty="0"/>
              <a:t>Suburban Affluent and Urban Affluent shoppers represent 12.0% and 11.1%</a:t>
            </a:r>
          </a:p>
          <a:p>
            <a:pPr marL="342900" indent="-342900">
              <a:buFont typeface="Wingdings" panose="05000000000000000000" pitchFamily="2" charset="2"/>
              <a:buChar char="§"/>
            </a:pPr>
            <a:r>
              <a:rPr lang="en-US" sz="2800" b="1" dirty="0"/>
              <a:t>Rural Affluent (5.9%) and Rural Struggling (5.7%) segments, indicating minimal engagement from rural areas overall</a:t>
            </a:r>
          </a:p>
        </p:txBody>
      </p:sp>
      <p:sp>
        <p:nvSpPr>
          <p:cNvPr id="28" name="TextBox 27">
            <a:extLst>
              <a:ext uri="{FF2B5EF4-FFF2-40B4-BE49-F238E27FC236}">
                <a16:creationId xmlns:a16="http://schemas.microsoft.com/office/drawing/2014/main" id="{32174887-A13D-98EF-E484-035FE065C28E}"/>
              </a:ext>
            </a:extLst>
          </p:cNvPr>
          <p:cNvSpPr txBox="1"/>
          <p:nvPr/>
        </p:nvSpPr>
        <p:spPr>
          <a:xfrm>
            <a:off x="1622892" y="6222304"/>
            <a:ext cx="13510726" cy="1384995"/>
          </a:xfrm>
          <a:prstGeom prst="rect">
            <a:avLst/>
          </a:prstGeom>
          <a:noFill/>
        </p:spPr>
        <p:txBody>
          <a:bodyPr wrap="square" rtlCol="0">
            <a:spAutoFit/>
          </a:bodyPr>
          <a:lstStyle/>
          <a:p>
            <a:pPr marL="457200" indent="-457200">
              <a:buFont typeface="Wingdings" panose="05000000000000000000" pitchFamily="2" charset="2"/>
              <a:buChar char="§"/>
            </a:pPr>
            <a:r>
              <a:rPr lang="en-US" sz="2800" b="1" dirty="0"/>
              <a:t>The largest portion of Nescafe's customers comes from Adult Couples (19.5%) and Adult Singles (15.8%). The smallest customer base is from New Families (2.0%) and Young Couples (4.5%)</a:t>
            </a:r>
          </a:p>
        </p:txBody>
      </p:sp>
      <p:sp>
        <p:nvSpPr>
          <p:cNvPr id="29" name="TextBox 28">
            <a:extLst>
              <a:ext uri="{FF2B5EF4-FFF2-40B4-BE49-F238E27FC236}">
                <a16:creationId xmlns:a16="http://schemas.microsoft.com/office/drawing/2014/main" id="{8AD91B4E-BE55-EF09-8AAF-ABE468E49A93}"/>
              </a:ext>
            </a:extLst>
          </p:cNvPr>
          <p:cNvSpPr txBox="1"/>
          <p:nvPr/>
        </p:nvSpPr>
        <p:spPr>
          <a:xfrm>
            <a:off x="9300570" y="10515600"/>
            <a:ext cx="13510726" cy="1384995"/>
          </a:xfrm>
          <a:prstGeom prst="rect">
            <a:avLst/>
          </a:prstGeom>
          <a:noFill/>
        </p:spPr>
        <p:txBody>
          <a:bodyPr wrap="square" rtlCol="0">
            <a:spAutoFit/>
          </a:bodyPr>
          <a:lstStyle/>
          <a:p>
            <a:pPr marL="457200" indent="-457200">
              <a:buFont typeface="Wingdings" panose="05000000000000000000" pitchFamily="2" charset="2"/>
              <a:buChar char="§"/>
            </a:pPr>
            <a:r>
              <a:rPr lang="en-US" sz="2800" b="1" dirty="0"/>
              <a:t>The largest portion of Nescafe's customers comes from Gen X (33.3%) and Boomers+ (32.5%)</a:t>
            </a:r>
          </a:p>
          <a:p>
            <a:pPr marL="457200" indent="-457200">
              <a:buFont typeface="Wingdings" panose="05000000000000000000" pitchFamily="2" charset="2"/>
              <a:buChar char="§"/>
            </a:pPr>
            <a:r>
              <a:rPr lang="en-US" sz="2800" b="1" dirty="0"/>
              <a:t>smallest segment is Gen Z (6.7%). Millennials make up a significant share at 27.4%.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D7C2"/>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10809051" y="6223000"/>
            <a:ext cx="5107417" cy="6384114"/>
          </a:xfrm>
          <a:prstGeom prst="rect">
            <a:avLst/>
          </a:prstGeom>
        </p:spPr>
      </p:pic>
      <p:sp>
        <p:nvSpPr>
          <p:cNvPr id="4" name="Shape 0"/>
          <p:cNvSpPr/>
          <p:nvPr/>
        </p:nvSpPr>
        <p:spPr>
          <a:xfrm>
            <a:off x="23370921" y="10515600"/>
            <a:ext cx="1016127" cy="3200400"/>
          </a:xfrm>
          <a:prstGeom prst="rect">
            <a:avLst/>
          </a:prstGeom>
          <a:noFill/>
          <a:ln/>
        </p:spPr>
      </p:sp>
      <p:sp>
        <p:nvSpPr>
          <p:cNvPr id="6" name="Shape 1"/>
          <p:cNvSpPr/>
          <p:nvPr/>
        </p:nvSpPr>
        <p:spPr>
          <a:xfrm>
            <a:off x="3543743" y="1384300"/>
            <a:ext cx="8129016" cy="11214100"/>
          </a:xfrm>
          <a:prstGeom prst="rect">
            <a:avLst/>
          </a:prstGeom>
          <a:noFill/>
          <a:ln/>
        </p:spPr>
      </p:sp>
      <p:sp>
        <p:nvSpPr>
          <p:cNvPr id="8" name="Shape 2"/>
          <p:cNvSpPr/>
          <p:nvPr/>
        </p:nvSpPr>
        <p:spPr>
          <a:xfrm>
            <a:off x="5694545" y="2425947"/>
            <a:ext cx="4623378" cy="876300"/>
          </a:xfrm>
          <a:prstGeom prst="rect">
            <a:avLst/>
          </a:prstGeom>
          <a:noFill/>
          <a:ln/>
        </p:spPr>
      </p:sp>
      <p:sp>
        <p:nvSpPr>
          <p:cNvPr id="10" name="Shape 4"/>
          <p:cNvSpPr/>
          <p:nvPr/>
        </p:nvSpPr>
        <p:spPr>
          <a:xfrm>
            <a:off x="3543743" y="5105400"/>
            <a:ext cx="8129016" cy="965200"/>
          </a:xfrm>
          <a:prstGeom prst="rect">
            <a:avLst/>
          </a:prstGeom>
          <a:noFill/>
          <a:ln/>
        </p:spPr>
      </p:sp>
      <p:sp>
        <p:nvSpPr>
          <p:cNvPr id="13" name="Shape 6"/>
          <p:cNvSpPr/>
          <p:nvPr/>
        </p:nvSpPr>
        <p:spPr>
          <a:xfrm>
            <a:off x="12663483" y="1384300"/>
            <a:ext cx="8129016" cy="11214100"/>
          </a:xfrm>
          <a:prstGeom prst="rect">
            <a:avLst/>
          </a:prstGeom>
          <a:noFill/>
          <a:ln/>
        </p:spPr>
      </p:sp>
      <p:sp>
        <p:nvSpPr>
          <p:cNvPr id="15" name="Shape 7"/>
          <p:cNvSpPr/>
          <p:nvPr/>
        </p:nvSpPr>
        <p:spPr>
          <a:xfrm>
            <a:off x="14816402" y="3619500"/>
            <a:ext cx="3823178" cy="876300"/>
          </a:xfrm>
          <a:prstGeom prst="rect">
            <a:avLst/>
          </a:prstGeom>
          <a:noFill/>
          <a:ln/>
        </p:spPr>
      </p:sp>
      <p:sp>
        <p:nvSpPr>
          <p:cNvPr id="17" name="Shape 9"/>
          <p:cNvSpPr/>
          <p:nvPr/>
        </p:nvSpPr>
        <p:spPr>
          <a:xfrm>
            <a:off x="12663483" y="5105400"/>
            <a:ext cx="8129016" cy="965200"/>
          </a:xfrm>
          <a:prstGeom prst="rect">
            <a:avLst/>
          </a:prstGeom>
          <a:noFill/>
          <a:ln/>
        </p:spPr>
      </p:sp>
      <p:sp>
        <p:nvSpPr>
          <p:cNvPr id="22" name="TextBox 21">
            <a:extLst>
              <a:ext uri="{FF2B5EF4-FFF2-40B4-BE49-F238E27FC236}">
                <a16:creationId xmlns:a16="http://schemas.microsoft.com/office/drawing/2014/main" id="{33B6DBA4-4C8D-2344-ABD5-0D1E2D49CA8F}"/>
              </a:ext>
            </a:extLst>
          </p:cNvPr>
          <p:cNvSpPr txBox="1"/>
          <p:nvPr/>
        </p:nvSpPr>
        <p:spPr>
          <a:xfrm>
            <a:off x="541176" y="279918"/>
            <a:ext cx="15891616" cy="1015663"/>
          </a:xfrm>
          <a:prstGeom prst="rect">
            <a:avLst/>
          </a:prstGeom>
          <a:noFill/>
        </p:spPr>
        <p:txBody>
          <a:bodyPr wrap="square" rtlCol="0">
            <a:spAutoFit/>
          </a:bodyPr>
          <a:lstStyle/>
          <a:p>
            <a:r>
              <a:rPr lang="en-US" sz="6000" b="1" dirty="0"/>
              <a:t>“Nescafe Shoppers Preferences”  </a:t>
            </a:r>
          </a:p>
        </p:txBody>
      </p:sp>
      <p:sp>
        <p:nvSpPr>
          <p:cNvPr id="23" name="TextBox 22">
            <a:extLst>
              <a:ext uri="{FF2B5EF4-FFF2-40B4-BE49-F238E27FC236}">
                <a16:creationId xmlns:a16="http://schemas.microsoft.com/office/drawing/2014/main" id="{29537126-D883-4A56-5FEA-F97EB00FE32D}"/>
              </a:ext>
            </a:extLst>
          </p:cNvPr>
          <p:cNvSpPr txBox="1"/>
          <p:nvPr/>
        </p:nvSpPr>
        <p:spPr>
          <a:xfrm>
            <a:off x="1063689" y="1623527"/>
            <a:ext cx="15507477" cy="769441"/>
          </a:xfrm>
          <a:prstGeom prst="rect">
            <a:avLst/>
          </a:prstGeom>
          <a:noFill/>
        </p:spPr>
        <p:txBody>
          <a:bodyPr wrap="square" rtlCol="0">
            <a:spAutoFit/>
          </a:bodyPr>
          <a:lstStyle/>
          <a:p>
            <a:pPr marL="571500" indent="-571500">
              <a:buFont typeface="Wingdings" panose="05000000000000000000" pitchFamily="2" charset="2"/>
              <a:buChar char="Ø"/>
            </a:pPr>
            <a:r>
              <a:rPr lang="en-US" sz="4400" b="1" dirty="0"/>
              <a:t>We can divide Nescafe shoppers Preferences into 6 Category :-</a:t>
            </a:r>
          </a:p>
        </p:txBody>
      </p:sp>
      <p:graphicFrame>
        <p:nvGraphicFramePr>
          <p:cNvPr id="25" name="Diagram 24">
            <a:extLst>
              <a:ext uri="{FF2B5EF4-FFF2-40B4-BE49-F238E27FC236}">
                <a16:creationId xmlns:a16="http://schemas.microsoft.com/office/drawing/2014/main" id="{27B73338-D4CB-2A02-9B39-13F87A813E9D}"/>
              </a:ext>
            </a:extLst>
          </p:cNvPr>
          <p:cNvGraphicFramePr/>
          <p:nvPr>
            <p:extLst>
              <p:ext uri="{D42A27DB-BD31-4B8C-83A1-F6EECF244321}">
                <p14:modId xmlns:p14="http://schemas.microsoft.com/office/powerpoint/2010/main" val="419927053"/>
              </p:ext>
            </p:extLst>
          </p:nvPr>
        </p:nvGraphicFramePr>
        <p:xfrm>
          <a:off x="4359671" y="2953223"/>
          <a:ext cx="13978377" cy="98844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9" name="Picture 28">
            <a:extLst>
              <a:ext uri="{FF2B5EF4-FFF2-40B4-BE49-F238E27FC236}">
                <a16:creationId xmlns:a16="http://schemas.microsoft.com/office/drawing/2014/main" id="{6F34CED3-0EAB-B21A-F7CC-C38A5FB716E8}"/>
              </a:ext>
            </a:extLst>
          </p:cNvPr>
          <p:cNvPicPr>
            <a:picLocks noChangeAspect="1"/>
          </p:cNvPicPr>
          <p:nvPr/>
        </p:nvPicPr>
        <p:blipFill>
          <a:blip r:embed="rId9"/>
          <a:stretch>
            <a:fillRect/>
          </a:stretch>
        </p:blipFill>
        <p:spPr>
          <a:xfrm>
            <a:off x="2090057" y="9629191"/>
            <a:ext cx="3722181" cy="3199447"/>
          </a:xfrm>
          <a:prstGeom prst="rect">
            <a:avLst/>
          </a:prstGeom>
        </p:spPr>
      </p:pic>
      <p:pic>
        <p:nvPicPr>
          <p:cNvPr id="31" name="Picture 30">
            <a:extLst>
              <a:ext uri="{FF2B5EF4-FFF2-40B4-BE49-F238E27FC236}">
                <a16:creationId xmlns:a16="http://schemas.microsoft.com/office/drawing/2014/main" id="{D0198EE6-54C2-700D-C2F1-A75F6F02AA0F}"/>
              </a:ext>
            </a:extLst>
          </p:cNvPr>
          <p:cNvPicPr>
            <a:picLocks noChangeAspect="1"/>
          </p:cNvPicPr>
          <p:nvPr/>
        </p:nvPicPr>
        <p:blipFill>
          <a:blip r:embed="rId10"/>
          <a:stretch>
            <a:fillRect/>
          </a:stretch>
        </p:blipFill>
        <p:spPr>
          <a:xfrm>
            <a:off x="15172801" y="11646953"/>
            <a:ext cx="2796730" cy="1990401"/>
          </a:xfrm>
          <a:prstGeom prst="rect">
            <a:avLst/>
          </a:prstGeom>
        </p:spPr>
      </p:pic>
      <p:pic>
        <p:nvPicPr>
          <p:cNvPr id="33" name="Picture 32">
            <a:extLst>
              <a:ext uri="{FF2B5EF4-FFF2-40B4-BE49-F238E27FC236}">
                <a16:creationId xmlns:a16="http://schemas.microsoft.com/office/drawing/2014/main" id="{9C17A2CB-D913-6E36-AFA5-E6CA8DC3849A}"/>
              </a:ext>
            </a:extLst>
          </p:cNvPr>
          <p:cNvPicPr>
            <a:picLocks noChangeAspect="1"/>
          </p:cNvPicPr>
          <p:nvPr/>
        </p:nvPicPr>
        <p:blipFill>
          <a:blip r:embed="rId11"/>
          <a:stretch>
            <a:fillRect/>
          </a:stretch>
        </p:blipFill>
        <p:spPr>
          <a:xfrm>
            <a:off x="17611831" y="7903109"/>
            <a:ext cx="3624641" cy="3200400"/>
          </a:xfrm>
          <a:prstGeom prst="rect">
            <a:avLst/>
          </a:prstGeom>
        </p:spPr>
      </p:pic>
      <p:pic>
        <p:nvPicPr>
          <p:cNvPr id="35" name="Picture 34">
            <a:extLst>
              <a:ext uri="{FF2B5EF4-FFF2-40B4-BE49-F238E27FC236}">
                <a16:creationId xmlns:a16="http://schemas.microsoft.com/office/drawing/2014/main" id="{5A8C2BE5-629F-695F-69A4-FEB42388F1B6}"/>
              </a:ext>
            </a:extLst>
          </p:cNvPr>
          <p:cNvPicPr>
            <a:picLocks noChangeAspect="1"/>
          </p:cNvPicPr>
          <p:nvPr/>
        </p:nvPicPr>
        <p:blipFill>
          <a:blip r:embed="rId12"/>
          <a:stretch>
            <a:fillRect/>
          </a:stretch>
        </p:blipFill>
        <p:spPr>
          <a:xfrm>
            <a:off x="16727991" y="2391323"/>
            <a:ext cx="3704626" cy="3196677"/>
          </a:xfrm>
          <a:prstGeom prst="rect">
            <a:avLst/>
          </a:prstGeom>
        </p:spPr>
      </p:pic>
      <p:pic>
        <p:nvPicPr>
          <p:cNvPr id="37" name="Picture 36">
            <a:extLst>
              <a:ext uri="{FF2B5EF4-FFF2-40B4-BE49-F238E27FC236}">
                <a16:creationId xmlns:a16="http://schemas.microsoft.com/office/drawing/2014/main" id="{6B7E5E0C-E843-505C-AD2A-AC439AC0A70F}"/>
              </a:ext>
            </a:extLst>
          </p:cNvPr>
          <p:cNvPicPr>
            <a:picLocks noChangeAspect="1"/>
          </p:cNvPicPr>
          <p:nvPr/>
        </p:nvPicPr>
        <p:blipFill>
          <a:blip r:embed="rId13"/>
          <a:stretch>
            <a:fillRect/>
          </a:stretch>
        </p:blipFill>
        <p:spPr>
          <a:xfrm>
            <a:off x="1739113" y="3841730"/>
            <a:ext cx="3711125" cy="3199448"/>
          </a:xfrm>
          <a:prstGeom prst="rect">
            <a:avLst/>
          </a:prstGeom>
        </p:spPr>
      </p:pic>
      <p:pic>
        <p:nvPicPr>
          <p:cNvPr id="39" name="Picture 38">
            <a:extLst>
              <a:ext uri="{FF2B5EF4-FFF2-40B4-BE49-F238E27FC236}">
                <a16:creationId xmlns:a16="http://schemas.microsoft.com/office/drawing/2014/main" id="{D386A6F2-589A-C0B1-AC26-126D52893E4A}"/>
              </a:ext>
            </a:extLst>
          </p:cNvPr>
          <p:cNvPicPr>
            <a:picLocks noChangeAspect="1"/>
          </p:cNvPicPr>
          <p:nvPr/>
        </p:nvPicPr>
        <p:blipFill>
          <a:blip r:embed="rId14"/>
          <a:stretch>
            <a:fillRect/>
          </a:stretch>
        </p:blipFill>
        <p:spPr>
          <a:xfrm>
            <a:off x="19703986" y="58232"/>
            <a:ext cx="4350332" cy="2093864"/>
          </a:xfrm>
          <a:prstGeom prst="rect">
            <a:avLst/>
          </a:prstGeom>
        </p:spPr>
      </p:pic>
    </p:spTree>
    <p:extLst>
      <p:ext uri="{BB962C8B-B14F-4D97-AF65-F5344CB8AC3E}">
        <p14:creationId xmlns:p14="http://schemas.microsoft.com/office/powerpoint/2010/main" val="35993490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2159</TotalTime>
  <Words>2111</Words>
  <Application>Microsoft Office PowerPoint</Application>
  <PresentationFormat>Custom</PresentationFormat>
  <Paragraphs>230</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Lato Regular</vt:lpstr>
      <vt:lpstr>Teko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rajkumar singh solanki</cp:lastModifiedBy>
  <cp:revision>4</cp:revision>
  <dcterms:created xsi:type="dcterms:W3CDTF">2024-01-03T08:29:33Z</dcterms:created>
  <dcterms:modified xsi:type="dcterms:W3CDTF">2024-10-07T11:09:43Z</dcterms:modified>
</cp:coreProperties>
</file>